
<file path=[Content_Types].xml><?xml version="1.0" encoding="utf-8"?>
<Types xmlns="http://schemas.openxmlformats.org/package/2006/content-types">
  <Override PartName="/_rels/.rels" ContentType="application/vnd.openxmlformats-package.relationships+xml"/>
  <Override PartName="/ppt/notesSlides/_rels/notesSlide1.xml.rels" ContentType="application/vnd.openxmlformats-package.relationships+xml"/>
  <Override PartName="/ppt/notesSlides/notesSlide1.xml" ContentType="application/vnd.openxmlformats-officedocument.presentationml.notesSlide+xml"/>
  <Override PartName="/ppt/slides/_rels/slide1.xml.rels" ContentType="application/vnd.openxmlformats-package.relationships+xml"/>
  <Override PartName="/ppt/slides/slide1.xml" ContentType="application/vnd.openxmlformats-officedocument.presentationml.slide+xml"/>
  <Override PartName="/ppt/slideLayouts/_rels/slideLayout12.xml.rels" ContentType="application/vnd.openxmlformats-package.relationships+xml"/>
  <Override PartName="/ppt/slideLayouts/_rels/slideLayout11.xml.rels" ContentType="application/vnd.openxmlformats-package.relationships+xml"/>
  <Override PartName="/ppt/slideLayouts/_rels/slideLayout4.xml.rels" ContentType="application/vnd.openxmlformats-package.relationships+xml"/>
  <Override PartName="/ppt/slideLayouts/_rels/slideLayout3.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7.xml.rels" ContentType="application/vnd.openxmlformats-package.relationships+xml"/>
  <Override PartName="/ppt/slideLayouts/_rels/slideLayout1.xml.rels" ContentType="application/vnd.openxmlformats-package.relationships+xml"/>
  <Override PartName="/ppt/slideLayouts/_rels/slideLayout8.xml.rels" ContentType="application/vnd.openxmlformats-package.relationships+xml"/>
  <Override PartName="/ppt/slideLayouts/_rels/slideLayout2.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slideLayout12.xml" ContentType="application/vnd.openxmlformats-officedocument.presentationml.slideLayout+xml"/>
  <Override PartName="/ppt/slideLayouts/slideLayout11.xml" ContentType="application/vnd.openxmlformats-officedocument.presentationml.slideLayout+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notesMasters/_rels/notesMaster1.xml.rels" ContentType="application/vnd.openxmlformats-package.relationships+xml"/>
  <Override PartName="/ppt/notesMasters/notesMaster1.xml" ContentType="application/vnd.openxmlformats-officedocument.presentationml.notesMaster+xml"/>
  <Override PartName="/ppt/presentation.xml" ContentType="application/vnd.openxmlformats-officedocument.presentationml.presentation.main+xml"/>
  <Override PartName="/ppt/slideMasters/_rels/slideMaster1.xml.rels" ContentType="application/vnd.openxmlformats-package.relationships+xml"/>
  <Override PartName="/ppt/slideMasters/slideMaster1.xml" ContentType="application/vnd.openxmlformats-officedocument.presentationml.slideMaster+xml"/>
  <Override PartName="/ppt/theme/theme2.xml" ContentType="application/vnd.openxmlformats-officedocument.theme+xml"/>
  <Override PartName="/ppt/theme/theme1.xml" ContentType="application/vnd.openxmlformats-officedocument.theme+xml"/>
  <Override PartName="/ppt/_rels/presentation.xml.rels" ContentType="application/vnd.openxmlformats-package.relationships+xml"/>
  <Override PartName="/ppt/media/image8.png" ContentType="image/png"/>
  <Override PartName="/ppt/media/image7.jpeg" ContentType="image/jpeg"/>
  <Override PartName="/ppt/media/image6.png" ContentType="image/png"/>
  <Override PartName="/ppt/media/image5.png" ContentType="image/png"/>
  <Override PartName="/ppt/media/image1.png" ContentType="image/png"/>
  <Override PartName="/ppt/media/image2.png" ContentType="image/png"/>
  <Override PartName="/ppt/media/image3.png" ContentType="image/png"/>
  <Override PartName="/ppt/media/image4.png" ContentType="image/png"/>
  <Override PartName="/docProps/app.xml" ContentType="application/vnd.openxmlformats-officedocument.extended-properties+xml"/>
  <Override PartName="/docProps/core.xml" ContentType="application/vnd.openxmlformats-package.core-propertie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p:sldMasterIdLst>
    <p:sldMasterId id="2147483648" r:id="rId2"/>
  </p:sldMasterIdLst>
  <p:notesMasterIdLst>
    <p:notesMasterId r:id="rId3"/>
  </p:notesMasterIdLst>
  <p:sldIdLst>
    <p:sldId id="256" r:id="rId4"/>
  </p:sldIdLst>
  <p:sldSz cx="43891200" cy="32918400"/>
  <p:notesSz cx="6858000" cy="91440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notesMaster" Target="notesMasters/notesMaster1.xml"/><Relationship Id="rId4" Type="http://schemas.openxmlformats.org/officeDocument/2006/relationships/slide" Target="slides/slide1.xml"/>
</Relationships>
</file>

<file path=ppt/media/image1.png>
</file>

<file path=ppt/media/image2.png>
</file>

<file path=ppt/media/image3.png>
</file>

<file path=ppt/media/image4.png>
</file>

<file path=ppt/media/image5.png>
</file>

<file path=ppt/media/image6.png>
</file>

<file path=ppt/media/image7.jpeg>
</file>

<file path=ppt/media/image8.png>
</file>

<file path=ppt/notesMasters/_rels/notesMaster1.xml.rels><?xml version="1.0" encoding="UTF-8"?>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50" name="PlaceHolder 1"/>
          <p:cNvSpPr>
            <a:spLocks noGrp="1"/>
          </p:cNvSpPr>
          <p:nvPr>
            <p:ph type="body"/>
          </p:nvPr>
        </p:nvSpPr>
        <p:spPr>
          <a:xfrm>
            <a:off x="777240" y="4777560"/>
            <a:ext cx="6217560" cy="4525920"/>
          </a:xfrm>
          <a:prstGeom prst="rect">
            <a:avLst/>
          </a:prstGeom>
        </p:spPr>
        <p:txBody>
          <a:bodyPr lIns="0" rIns="0" tIns="0" bIns="0"/>
          <a:p>
            <a:r>
              <a:rPr lang="en-US" sz="2000" spc="-1" strike="noStrike">
                <a:solidFill>
                  <a:srgbClr val="000000"/>
                </a:solidFill>
                <a:uFill>
                  <a:solidFill>
                    <a:srgbClr val="ffffff"/>
                  </a:solidFill>
                </a:uFill>
                <a:latin typeface="Arial"/>
              </a:rPr>
              <a:t>Click to edit the notes format</a:t>
            </a:r>
            <a:endParaRPr lang="en-US" sz="2000" spc="-1" strike="noStrike">
              <a:solidFill>
                <a:srgbClr val="000000"/>
              </a:solidFill>
              <a:uFill>
                <a:solidFill>
                  <a:srgbClr val="ffffff"/>
                </a:solidFill>
              </a:uFill>
              <a:latin typeface="Arial"/>
            </a:endParaRPr>
          </a:p>
        </p:txBody>
      </p:sp>
      <p:sp>
        <p:nvSpPr>
          <p:cNvPr id="51" name="PlaceHolder 2"/>
          <p:cNvSpPr>
            <a:spLocks noGrp="1"/>
          </p:cNvSpPr>
          <p:nvPr>
            <p:ph type="hdr"/>
          </p:nvPr>
        </p:nvSpPr>
        <p:spPr>
          <a:xfrm>
            <a:off x="0" y="0"/>
            <a:ext cx="3372840" cy="502560"/>
          </a:xfrm>
          <a:prstGeom prst="rect">
            <a:avLst/>
          </a:prstGeom>
        </p:spPr>
        <p:txBody>
          <a:bodyPr lIns="0" rIns="0" tIns="0" bIns="0"/>
          <a:p>
            <a:r>
              <a:rPr lang="en-US" sz="1400" spc="-1" strike="noStrike">
                <a:solidFill>
                  <a:srgbClr val="000000"/>
                </a:solidFill>
                <a:uFill>
                  <a:solidFill>
                    <a:srgbClr val="ffffff"/>
                  </a:solidFill>
                </a:uFill>
                <a:latin typeface="Times New Roman"/>
              </a:rPr>
              <a:t>&lt;header&gt;</a:t>
            </a:r>
            <a:endParaRPr lang="en-US" sz="1400" spc="-1" strike="noStrike">
              <a:solidFill>
                <a:srgbClr val="000000"/>
              </a:solidFill>
              <a:uFill>
                <a:solidFill>
                  <a:srgbClr val="ffffff"/>
                </a:solidFill>
              </a:uFill>
              <a:latin typeface="Times New Roman"/>
            </a:endParaRPr>
          </a:p>
        </p:txBody>
      </p:sp>
      <p:sp>
        <p:nvSpPr>
          <p:cNvPr id="52" name="PlaceHolder 3"/>
          <p:cNvSpPr>
            <a:spLocks noGrp="1"/>
          </p:cNvSpPr>
          <p:nvPr>
            <p:ph type="dt"/>
          </p:nvPr>
        </p:nvSpPr>
        <p:spPr>
          <a:xfrm>
            <a:off x="4399200" y="0"/>
            <a:ext cx="3372840" cy="502560"/>
          </a:xfrm>
          <a:prstGeom prst="rect">
            <a:avLst/>
          </a:prstGeom>
        </p:spPr>
        <p:txBody>
          <a:bodyPr lIns="0" rIns="0" tIns="0" bIns="0"/>
          <a:p>
            <a:pPr algn="r"/>
            <a:r>
              <a:rPr lang="en-US" sz="1400" spc="-1" strike="noStrike">
                <a:solidFill>
                  <a:srgbClr val="000000"/>
                </a:solidFill>
                <a:uFill>
                  <a:solidFill>
                    <a:srgbClr val="ffffff"/>
                  </a:solidFill>
                </a:uFill>
                <a:latin typeface="Times New Roman"/>
              </a:rPr>
              <a:t>&lt;date/time&gt;</a:t>
            </a:r>
            <a:endParaRPr lang="en-US" sz="1400" spc="-1" strike="noStrike">
              <a:solidFill>
                <a:srgbClr val="000000"/>
              </a:solidFill>
              <a:uFill>
                <a:solidFill>
                  <a:srgbClr val="ffffff"/>
                </a:solidFill>
              </a:uFill>
              <a:latin typeface="Times New Roman"/>
            </a:endParaRPr>
          </a:p>
        </p:txBody>
      </p:sp>
      <p:sp>
        <p:nvSpPr>
          <p:cNvPr id="53" name="PlaceHolder 4"/>
          <p:cNvSpPr>
            <a:spLocks noGrp="1"/>
          </p:cNvSpPr>
          <p:nvPr>
            <p:ph type="ftr"/>
          </p:nvPr>
        </p:nvSpPr>
        <p:spPr>
          <a:xfrm>
            <a:off x="0" y="9555480"/>
            <a:ext cx="3372840" cy="502560"/>
          </a:xfrm>
          <a:prstGeom prst="rect">
            <a:avLst/>
          </a:prstGeom>
        </p:spPr>
        <p:txBody>
          <a:bodyPr lIns="0" rIns="0" tIns="0" bIns="0" anchor="b"/>
          <a:p>
            <a:r>
              <a:rPr lang="en-US" sz="1400" spc="-1" strike="noStrike">
                <a:solidFill>
                  <a:srgbClr val="000000"/>
                </a:solidFill>
                <a:uFill>
                  <a:solidFill>
                    <a:srgbClr val="ffffff"/>
                  </a:solidFill>
                </a:uFill>
                <a:latin typeface="Times New Roman"/>
              </a:rPr>
              <a:t>&lt;footer&gt;</a:t>
            </a:r>
            <a:endParaRPr lang="en-US" sz="1400" spc="-1" strike="noStrike">
              <a:solidFill>
                <a:srgbClr val="000000"/>
              </a:solidFill>
              <a:uFill>
                <a:solidFill>
                  <a:srgbClr val="ffffff"/>
                </a:solidFill>
              </a:uFill>
              <a:latin typeface="Times New Roman"/>
            </a:endParaRPr>
          </a:p>
        </p:txBody>
      </p:sp>
      <p:sp>
        <p:nvSpPr>
          <p:cNvPr id="54" name="PlaceHolder 5"/>
          <p:cNvSpPr>
            <a:spLocks noGrp="1"/>
          </p:cNvSpPr>
          <p:nvPr>
            <p:ph type="sldNum"/>
          </p:nvPr>
        </p:nvSpPr>
        <p:spPr>
          <a:xfrm>
            <a:off x="4399200" y="9555480"/>
            <a:ext cx="3372840" cy="502560"/>
          </a:xfrm>
          <a:prstGeom prst="rect">
            <a:avLst/>
          </a:prstGeom>
        </p:spPr>
        <p:txBody>
          <a:bodyPr lIns="0" rIns="0" tIns="0" bIns="0" anchor="b"/>
          <a:p>
            <a:pPr algn="r"/>
            <a:fld id="{E20FA38F-0059-40D4-8FB9-5BC4EF461642}" type="slidenum">
              <a:rPr lang="en-US" sz="1400" spc="-1" strike="noStrike">
                <a:solidFill>
                  <a:srgbClr val="000000"/>
                </a:solidFill>
                <a:uFill>
                  <a:solidFill>
                    <a:srgbClr val="ffffff"/>
                  </a:solidFill>
                </a:uFill>
                <a:latin typeface="Times New Roman"/>
              </a:rPr>
              <a:t>&lt;number&gt;</a:t>
            </a:fld>
            <a:endParaRPr lang="en-US" sz="1400" spc="-1" strike="noStrike">
              <a:solidFill>
                <a:srgbClr val="000000"/>
              </a:solidFill>
              <a:uFill>
                <a:solidFill>
                  <a:srgbClr val="ffffff"/>
                </a:solidFill>
              </a:uFill>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
</Relationships>
</file>

<file path=ppt/notesSlides/notesSlide1.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76" name="CustomShape 1"/>
          <p:cNvSpPr/>
          <p:nvPr/>
        </p:nvSpPr>
        <p:spPr>
          <a:xfrm>
            <a:off x="777240" y="4777560"/>
            <a:ext cx="6217200" cy="4525560"/>
          </a:xfrm>
          <a:prstGeom prst="rect">
            <a:avLst/>
          </a:prstGeom>
          <a:noFill/>
          <a:ln>
            <a:noFill/>
          </a:ln>
        </p:spPr>
        <p:style>
          <a:lnRef idx="0"/>
          <a:fillRef idx="0"/>
          <a:effectRef idx="0"/>
          <a:fontRef idx="minor"/>
        </p:style>
      </p:sp>
      <p:sp>
        <p:nvSpPr>
          <p:cNvPr id="77" name="PlaceHolder 2"/>
          <p:cNvSpPr>
            <a:spLocks noGrp="1"/>
          </p:cNvSpPr>
          <p:nvPr>
            <p:ph type="body"/>
          </p:nvPr>
        </p:nvSpPr>
        <p:spPr>
          <a:xfrm>
            <a:off x="685800" y="4343400"/>
            <a:ext cx="5484960" cy="4113360"/>
          </a:xfrm>
          <a:prstGeom prst="rect">
            <a:avLst/>
          </a:prstGeom>
        </p:spPr>
        <p:txBody>
          <a:bodyPr lIns="0" rIns="0" tIns="0" bIns="0"/>
          <a:p>
            <a:endParaRPr lang="en-US" sz="2000" spc="-1" strike="noStrike">
              <a:solidFill>
                <a:srgbClr val="000000"/>
              </a:solidFill>
              <a:uFill>
                <a:solidFill>
                  <a:srgbClr val="ffffff"/>
                </a:solidFill>
              </a:uFill>
              <a:latin typeface="Arial"/>
            </a:endParaRPr>
          </a:p>
        </p:txBody>
      </p:sp>
      <p:sp>
        <p:nvSpPr>
          <p:cNvPr id="78" name="CustomShape 3"/>
          <p:cNvSpPr/>
          <p:nvPr/>
        </p:nvSpPr>
        <p:spPr>
          <a:xfrm>
            <a:off x="3884760" y="8685360"/>
            <a:ext cx="2970360" cy="455760"/>
          </a:xfrm>
          <a:prstGeom prst="rect">
            <a:avLst/>
          </a:prstGeom>
          <a:noFill/>
          <a:ln>
            <a:noFill/>
          </a:ln>
        </p:spPr>
        <p:style>
          <a:lnRef idx="0"/>
          <a:fillRef idx="0"/>
          <a:effectRef idx="0"/>
          <a:fontRef idx="minor"/>
        </p:style>
        <p:txBody>
          <a:bodyPr lIns="90000" rIns="90000" tIns="45000" bIns="45000" anchor="b"/>
          <a:p>
            <a:pPr algn="r">
              <a:lnSpc>
                <a:spcPct val="100000"/>
              </a:lnSpc>
            </a:pPr>
            <a:fld id="{B0DE18D0-66F3-4DB1-9EA0-2C88B602666D}" type="slidenum">
              <a:rPr lang="en-US" sz="1200" spc="-1" strike="noStrike">
                <a:solidFill>
                  <a:srgbClr val="000000"/>
                </a:solidFill>
                <a:uFill>
                  <a:solidFill>
                    <a:srgbClr val="ffffff"/>
                  </a:solidFill>
                </a:uFill>
                <a:latin typeface="+mn-lt"/>
                <a:ea typeface="+mn-ea"/>
              </a:rPr>
              <a:t>&lt;number&gt;</a:t>
            </a:fld>
            <a:endParaRPr lang="en-US" sz="1800" spc="-1" strike="noStrike">
              <a:solidFill>
                <a:srgbClr val="000000"/>
              </a:solidFill>
              <a:uFill>
                <a:solidFill>
                  <a:srgbClr val="ffffff"/>
                </a:solidFill>
              </a:uFill>
              <a:latin typeface="Arial"/>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type="objOverTx" preserve="1">
  <p:cSld name="Title, Content over Content">
    <p:spTree>
      <p:nvGrpSpPr>
        <p:cNvPr id="1" name=""/>
        <p:cNvGrpSpPr/>
        <p:nvPr/>
      </p:nvGrpSpPr>
      <p:grpSpPr>
        <a:xfrm>
          <a:off x="0" y="0"/>
          <a:ext cx="0" cy="0"/>
          <a:chOff x="0" y="0"/>
          <a:chExt cx="0" cy="0"/>
        </a:xfrm>
      </p:grpSpPr>
      <p:sp>
        <p:nvSpPr>
          <p:cNvPr id="37" name="PlaceHolder 1"/>
          <p:cNvSpPr>
            <a:spLocks noGrp="1"/>
          </p:cNvSpPr>
          <p:nvPr>
            <p:ph type="title"/>
          </p:nvPr>
        </p:nvSpPr>
        <p:spPr>
          <a:xfrm>
            <a:off x="2194560" y="1313280"/>
            <a:ext cx="39501720" cy="5496840"/>
          </a:xfrm>
          <a:prstGeom prst="rect">
            <a:avLst/>
          </a:prstGeom>
        </p:spPr>
        <p:txBody>
          <a:bodyPr lIns="0" rIns="0" tIns="0" bIns="0" anchor="ctr"/>
          <a:p>
            <a:pPr algn="ctr"/>
            <a:endParaRPr lang="en-US" sz="4400" spc="-1" strike="noStrike">
              <a:solidFill>
                <a:srgbClr val="000000"/>
              </a:solidFill>
              <a:uFill>
                <a:solidFill>
                  <a:srgbClr val="ffffff"/>
                </a:solidFill>
              </a:uFill>
              <a:latin typeface="Arial"/>
            </a:endParaRPr>
          </a:p>
        </p:txBody>
      </p:sp>
      <p:sp>
        <p:nvSpPr>
          <p:cNvPr id="38" name="PlaceHolder 2"/>
          <p:cNvSpPr>
            <a:spLocks noGrp="1"/>
          </p:cNvSpPr>
          <p:nvPr>
            <p:ph type="body"/>
          </p:nvPr>
        </p:nvSpPr>
        <p:spPr>
          <a:xfrm>
            <a:off x="2194560" y="7702560"/>
            <a:ext cx="39501720" cy="9106920"/>
          </a:xfrm>
          <a:prstGeom prst="rect">
            <a:avLst/>
          </a:prstGeom>
        </p:spPr>
        <p:txBody>
          <a:bodyPr lIns="0" rIns="0" tIns="0" bIns="0"/>
          <a:p>
            <a:endParaRPr lang="en-US" sz="3200" spc="-1" strike="noStrike">
              <a:solidFill>
                <a:srgbClr val="000000"/>
              </a:solidFill>
              <a:uFill>
                <a:solidFill>
                  <a:srgbClr val="ffffff"/>
                </a:solidFill>
              </a:uFill>
              <a:latin typeface="Arial"/>
            </a:endParaRPr>
          </a:p>
        </p:txBody>
      </p:sp>
      <p:sp>
        <p:nvSpPr>
          <p:cNvPr id="39" name="PlaceHolder 3"/>
          <p:cNvSpPr>
            <a:spLocks noGrp="1"/>
          </p:cNvSpPr>
          <p:nvPr>
            <p:ph type="body"/>
          </p:nvPr>
        </p:nvSpPr>
        <p:spPr>
          <a:xfrm>
            <a:off x="2194560" y="17674920"/>
            <a:ext cx="39501720" cy="9106920"/>
          </a:xfrm>
          <a:prstGeom prst="rect">
            <a:avLst/>
          </a:prstGeom>
        </p:spPr>
        <p:txBody>
          <a:bodyPr lIns="0" rIns="0" tIns="0" bIns="0"/>
          <a:p>
            <a:endParaRPr lang="en-US" sz="3200" spc="-1" strike="noStrike">
              <a:solidFill>
                <a:srgbClr val="000000"/>
              </a:solidFill>
              <a:uFill>
                <a:solidFill>
                  <a:srgbClr val="ffffff"/>
                </a:solidFill>
              </a:u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type="fourObj" preserve="1">
  <p:cSld name="Title, 4 Content">
    <p:spTree>
      <p:nvGrpSpPr>
        <p:cNvPr id="1" name=""/>
        <p:cNvGrpSpPr/>
        <p:nvPr/>
      </p:nvGrpSpPr>
      <p:grpSpPr>
        <a:xfrm>
          <a:off x="0" y="0"/>
          <a:ext cx="0" cy="0"/>
          <a:chOff x="0" y="0"/>
          <a:chExt cx="0" cy="0"/>
        </a:xfrm>
      </p:grpSpPr>
      <p:sp>
        <p:nvSpPr>
          <p:cNvPr id="40" name="PlaceHolder 1"/>
          <p:cNvSpPr>
            <a:spLocks noGrp="1"/>
          </p:cNvSpPr>
          <p:nvPr>
            <p:ph type="title"/>
          </p:nvPr>
        </p:nvSpPr>
        <p:spPr>
          <a:xfrm>
            <a:off x="2194560" y="1313280"/>
            <a:ext cx="39501720" cy="5496840"/>
          </a:xfrm>
          <a:prstGeom prst="rect">
            <a:avLst/>
          </a:prstGeom>
        </p:spPr>
        <p:txBody>
          <a:bodyPr lIns="0" rIns="0" tIns="0" bIns="0" anchor="ctr"/>
          <a:p>
            <a:pPr algn="ctr"/>
            <a:endParaRPr lang="en-US" sz="4400" spc="-1" strike="noStrike">
              <a:solidFill>
                <a:srgbClr val="000000"/>
              </a:solidFill>
              <a:uFill>
                <a:solidFill>
                  <a:srgbClr val="ffffff"/>
                </a:solidFill>
              </a:uFill>
              <a:latin typeface="Arial"/>
            </a:endParaRPr>
          </a:p>
        </p:txBody>
      </p:sp>
      <p:sp>
        <p:nvSpPr>
          <p:cNvPr id="41" name="PlaceHolder 2"/>
          <p:cNvSpPr>
            <a:spLocks noGrp="1"/>
          </p:cNvSpPr>
          <p:nvPr>
            <p:ph type="body"/>
          </p:nvPr>
        </p:nvSpPr>
        <p:spPr>
          <a:xfrm>
            <a:off x="2194560" y="7702560"/>
            <a:ext cx="19276560" cy="9106920"/>
          </a:xfrm>
          <a:prstGeom prst="rect">
            <a:avLst/>
          </a:prstGeom>
        </p:spPr>
        <p:txBody>
          <a:bodyPr lIns="0" rIns="0" tIns="0" bIns="0"/>
          <a:p>
            <a:endParaRPr lang="en-US" sz="3200" spc="-1" strike="noStrike">
              <a:solidFill>
                <a:srgbClr val="000000"/>
              </a:solidFill>
              <a:uFill>
                <a:solidFill>
                  <a:srgbClr val="ffffff"/>
                </a:solidFill>
              </a:uFill>
              <a:latin typeface="Arial"/>
            </a:endParaRPr>
          </a:p>
        </p:txBody>
      </p:sp>
      <p:sp>
        <p:nvSpPr>
          <p:cNvPr id="42" name="PlaceHolder 3"/>
          <p:cNvSpPr>
            <a:spLocks noGrp="1"/>
          </p:cNvSpPr>
          <p:nvPr>
            <p:ph type="body"/>
          </p:nvPr>
        </p:nvSpPr>
        <p:spPr>
          <a:xfrm>
            <a:off x="22435200" y="7702560"/>
            <a:ext cx="19276560" cy="9106920"/>
          </a:xfrm>
          <a:prstGeom prst="rect">
            <a:avLst/>
          </a:prstGeom>
        </p:spPr>
        <p:txBody>
          <a:bodyPr lIns="0" rIns="0" tIns="0" bIns="0"/>
          <a:p>
            <a:endParaRPr lang="en-US" sz="3200" spc="-1" strike="noStrike">
              <a:solidFill>
                <a:srgbClr val="000000"/>
              </a:solidFill>
              <a:uFill>
                <a:solidFill>
                  <a:srgbClr val="ffffff"/>
                </a:solidFill>
              </a:uFill>
              <a:latin typeface="Arial"/>
            </a:endParaRPr>
          </a:p>
        </p:txBody>
      </p:sp>
      <p:sp>
        <p:nvSpPr>
          <p:cNvPr id="43" name="PlaceHolder 4"/>
          <p:cNvSpPr>
            <a:spLocks noGrp="1"/>
          </p:cNvSpPr>
          <p:nvPr>
            <p:ph type="body"/>
          </p:nvPr>
        </p:nvSpPr>
        <p:spPr>
          <a:xfrm>
            <a:off x="22435200" y="17674920"/>
            <a:ext cx="19276560" cy="9106920"/>
          </a:xfrm>
          <a:prstGeom prst="rect">
            <a:avLst/>
          </a:prstGeom>
        </p:spPr>
        <p:txBody>
          <a:bodyPr lIns="0" rIns="0" tIns="0" bIns="0"/>
          <a:p>
            <a:endParaRPr lang="en-US" sz="3200" spc="-1" strike="noStrike">
              <a:solidFill>
                <a:srgbClr val="000000"/>
              </a:solidFill>
              <a:uFill>
                <a:solidFill>
                  <a:srgbClr val="ffffff"/>
                </a:solidFill>
              </a:uFill>
              <a:latin typeface="Arial"/>
            </a:endParaRPr>
          </a:p>
        </p:txBody>
      </p:sp>
      <p:sp>
        <p:nvSpPr>
          <p:cNvPr id="44" name="PlaceHolder 5"/>
          <p:cNvSpPr>
            <a:spLocks noGrp="1"/>
          </p:cNvSpPr>
          <p:nvPr>
            <p:ph type="body"/>
          </p:nvPr>
        </p:nvSpPr>
        <p:spPr>
          <a:xfrm>
            <a:off x="2194560" y="17674920"/>
            <a:ext cx="19276560" cy="9106920"/>
          </a:xfrm>
          <a:prstGeom prst="rect">
            <a:avLst/>
          </a:prstGeom>
        </p:spPr>
        <p:txBody>
          <a:bodyPr lIns="0" rIns="0" tIns="0" bIns="0"/>
          <a:p>
            <a:endParaRPr lang="en-US" sz="3200" spc="-1" strike="noStrike">
              <a:solidFill>
                <a:srgbClr val="000000"/>
              </a:solidFill>
              <a:uFill>
                <a:solidFill>
                  <a:srgbClr val="ffffff"/>
                </a:solidFill>
              </a:u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type="blank" preserve="1">
  <p:cSld name="Title, 6 Content">
    <p:spTree>
      <p:nvGrpSpPr>
        <p:cNvPr id="1" name=""/>
        <p:cNvGrpSpPr/>
        <p:nvPr/>
      </p:nvGrpSpPr>
      <p:grpSpPr>
        <a:xfrm>
          <a:off x="0" y="0"/>
          <a:ext cx="0" cy="0"/>
          <a:chOff x="0" y="0"/>
          <a:chExt cx="0" cy="0"/>
        </a:xfrm>
      </p:grpSpPr>
      <p:sp>
        <p:nvSpPr>
          <p:cNvPr id="45" name="PlaceHolder 1"/>
          <p:cNvSpPr>
            <a:spLocks noGrp="1"/>
          </p:cNvSpPr>
          <p:nvPr>
            <p:ph type="title"/>
          </p:nvPr>
        </p:nvSpPr>
        <p:spPr>
          <a:xfrm>
            <a:off x="2194560" y="1313280"/>
            <a:ext cx="39501720" cy="5496840"/>
          </a:xfrm>
          <a:prstGeom prst="rect">
            <a:avLst/>
          </a:prstGeom>
        </p:spPr>
        <p:txBody>
          <a:bodyPr lIns="0" rIns="0" tIns="0" bIns="0" anchor="ctr"/>
          <a:p>
            <a:pPr algn="ctr"/>
            <a:endParaRPr lang="en-US" sz="4400" spc="-1" strike="noStrike">
              <a:solidFill>
                <a:srgbClr val="000000"/>
              </a:solidFill>
              <a:uFill>
                <a:solidFill>
                  <a:srgbClr val="ffffff"/>
                </a:solidFill>
              </a:uFill>
              <a:latin typeface="Arial"/>
            </a:endParaRPr>
          </a:p>
        </p:txBody>
      </p:sp>
      <p:sp>
        <p:nvSpPr>
          <p:cNvPr id="46" name="PlaceHolder 2"/>
          <p:cNvSpPr>
            <a:spLocks noGrp="1"/>
          </p:cNvSpPr>
          <p:nvPr>
            <p:ph type="body"/>
          </p:nvPr>
        </p:nvSpPr>
        <p:spPr>
          <a:xfrm>
            <a:off x="2194560" y="7702560"/>
            <a:ext cx="39501720" cy="19092240"/>
          </a:xfrm>
          <a:prstGeom prst="rect">
            <a:avLst/>
          </a:prstGeom>
        </p:spPr>
        <p:txBody>
          <a:bodyPr lIns="0" rIns="0" tIns="0" bIns="0"/>
          <a:p>
            <a:endParaRPr lang="en-US" sz="3200" spc="-1" strike="noStrike">
              <a:solidFill>
                <a:srgbClr val="000000"/>
              </a:solidFill>
              <a:uFill>
                <a:solidFill>
                  <a:srgbClr val="ffffff"/>
                </a:solidFill>
              </a:uFill>
              <a:latin typeface="Arial"/>
            </a:endParaRPr>
          </a:p>
        </p:txBody>
      </p:sp>
      <p:sp>
        <p:nvSpPr>
          <p:cNvPr id="47" name="PlaceHolder 3"/>
          <p:cNvSpPr>
            <a:spLocks noGrp="1"/>
          </p:cNvSpPr>
          <p:nvPr>
            <p:ph type="body"/>
          </p:nvPr>
        </p:nvSpPr>
        <p:spPr>
          <a:xfrm>
            <a:off x="2194560" y="7702560"/>
            <a:ext cx="39501720" cy="19092240"/>
          </a:xfrm>
          <a:prstGeom prst="rect">
            <a:avLst/>
          </a:prstGeom>
        </p:spPr>
        <p:txBody>
          <a:bodyPr lIns="0" rIns="0" tIns="0" bIns="0"/>
          <a:p>
            <a:endParaRPr lang="en-US" sz="3200" spc="-1" strike="noStrike">
              <a:solidFill>
                <a:srgbClr val="000000"/>
              </a:solidFill>
              <a:uFill>
                <a:solidFill>
                  <a:srgbClr val="ffffff"/>
                </a:solidFill>
              </a:uFill>
              <a:latin typeface="Arial"/>
            </a:endParaRPr>
          </a:p>
        </p:txBody>
      </p:sp>
      <p:pic>
        <p:nvPicPr>
          <p:cNvPr id="48" name="" descr=""/>
          <p:cNvPicPr/>
          <p:nvPr/>
        </p:nvPicPr>
        <p:blipFill>
          <a:blip r:embed="rId2"/>
          <a:stretch/>
        </p:blipFill>
        <p:spPr>
          <a:xfrm>
            <a:off x="9980640" y="7702560"/>
            <a:ext cx="23928840" cy="19092240"/>
          </a:xfrm>
          <a:prstGeom prst="rect">
            <a:avLst/>
          </a:prstGeom>
          <a:ln>
            <a:noFill/>
          </a:ln>
        </p:spPr>
      </p:pic>
      <p:pic>
        <p:nvPicPr>
          <p:cNvPr id="49" name="" descr=""/>
          <p:cNvPicPr/>
          <p:nvPr/>
        </p:nvPicPr>
        <p:blipFill>
          <a:blip r:embed="rId3"/>
          <a:stretch/>
        </p:blipFill>
        <p:spPr>
          <a:xfrm>
            <a:off x="9980640" y="7702560"/>
            <a:ext cx="23928840" cy="19092240"/>
          </a:xfrm>
          <a:prstGeom prst="rect">
            <a:avLst/>
          </a:prstGeom>
          <a:ln>
            <a:noFill/>
          </a:ln>
        </p:spPr>
      </p:pic>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type="tx" preserve="1">
  <p:cSld name="Title Slide">
    <p:spTree>
      <p:nvGrpSpPr>
        <p:cNvPr id="1" name=""/>
        <p:cNvGrpSpPr/>
        <p:nvPr/>
      </p:nvGrpSpPr>
      <p:grpSpPr>
        <a:xfrm>
          <a:off x="0" y="0"/>
          <a:ext cx="0" cy="0"/>
          <a:chOff x="0" y="0"/>
          <a:chExt cx="0" cy="0"/>
        </a:xfrm>
      </p:grpSpPr>
      <p:sp>
        <p:nvSpPr>
          <p:cNvPr id="16" name="PlaceHolder 1"/>
          <p:cNvSpPr>
            <a:spLocks noGrp="1"/>
          </p:cNvSpPr>
          <p:nvPr>
            <p:ph type="title"/>
          </p:nvPr>
        </p:nvSpPr>
        <p:spPr>
          <a:xfrm>
            <a:off x="2194560" y="1313280"/>
            <a:ext cx="39501720" cy="5496840"/>
          </a:xfrm>
          <a:prstGeom prst="rect">
            <a:avLst/>
          </a:prstGeom>
        </p:spPr>
        <p:txBody>
          <a:bodyPr lIns="0" rIns="0" tIns="0" bIns="0" anchor="ctr"/>
          <a:p>
            <a:pPr algn="ctr"/>
            <a:endParaRPr lang="en-US" sz="4400" spc="-1" strike="noStrike">
              <a:solidFill>
                <a:srgbClr val="000000"/>
              </a:solidFill>
              <a:uFill>
                <a:solidFill>
                  <a:srgbClr val="ffffff"/>
                </a:solidFill>
              </a:uFill>
              <a:latin typeface="Arial"/>
            </a:endParaRPr>
          </a:p>
        </p:txBody>
      </p:sp>
      <p:sp>
        <p:nvSpPr>
          <p:cNvPr id="17" name="PlaceHolder 2"/>
          <p:cNvSpPr>
            <a:spLocks noGrp="1"/>
          </p:cNvSpPr>
          <p:nvPr>
            <p:ph type="subTitle"/>
          </p:nvPr>
        </p:nvSpPr>
        <p:spPr>
          <a:xfrm>
            <a:off x="2194560" y="7702560"/>
            <a:ext cx="39501720" cy="19092240"/>
          </a:xfrm>
          <a:prstGeom prst="rect">
            <a:avLst/>
          </a:prstGeom>
        </p:spPr>
        <p:txBody>
          <a:bodyPr lIns="0" rIns="0" tIns="0" bIns="0" anchor="ctr"/>
          <a:p>
            <a:pPr algn="ctr"/>
            <a:endParaRPr lang="en-US" sz="3200" spc="-1" strike="noStrike">
              <a:solidFill>
                <a:srgbClr val="000000"/>
              </a:solidFill>
              <a:uFill>
                <a:solidFill>
                  <a:srgbClr val="ffffff"/>
                </a:solidFill>
              </a:u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type="obj" preserve="1">
  <p:cSld name="Title,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2194560" y="1313280"/>
            <a:ext cx="39501720" cy="5496840"/>
          </a:xfrm>
          <a:prstGeom prst="rect">
            <a:avLst/>
          </a:prstGeom>
        </p:spPr>
        <p:txBody>
          <a:bodyPr lIns="0" rIns="0" tIns="0" bIns="0" anchor="ctr"/>
          <a:p>
            <a:pPr algn="ctr"/>
            <a:endParaRPr lang="en-US" sz="4400" spc="-1" strike="noStrike">
              <a:solidFill>
                <a:srgbClr val="000000"/>
              </a:solidFill>
              <a:uFill>
                <a:solidFill>
                  <a:srgbClr val="ffffff"/>
                </a:solidFill>
              </a:uFill>
              <a:latin typeface="Arial"/>
            </a:endParaRPr>
          </a:p>
        </p:txBody>
      </p:sp>
      <p:sp>
        <p:nvSpPr>
          <p:cNvPr id="19" name="PlaceHolder 2"/>
          <p:cNvSpPr>
            <a:spLocks noGrp="1"/>
          </p:cNvSpPr>
          <p:nvPr>
            <p:ph type="body"/>
          </p:nvPr>
        </p:nvSpPr>
        <p:spPr>
          <a:xfrm>
            <a:off x="2194560" y="7702560"/>
            <a:ext cx="39501720" cy="19092240"/>
          </a:xfrm>
          <a:prstGeom prst="rect">
            <a:avLst/>
          </a:prstGeom>
        </p:spPr>
        <p:txBody>
          <a:bodyPr lIns="0" rIns="0" tIns="0" bIns="0"/>
          <a:p>
            <a:endParaRPr lang="en-US" sz="3200" spc="-1" strike="noStrike">
              <a:solidFill>
                <a:srgbClr val="000000"/>
              </a:solidFill>
              <a:uFill>
                <a:solidFill>
                  <a:srgbClr val="ffffff"/>
                </a:solidFill>
              </a:u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type="twoObj" preserve="1">
  <p:cSld name="Title, 2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2194560" y="1313280"/>
            <a:ext cx="39501720" cy="5496840"/>
          </a:xfrm>
          <a:prstGeom prst="rect">
            <a:avLst/>
          </a:prstGeom>
        </p:spPr>
        <p:txBody>
          <a:bodyPr lIns="0" rIns="0" tIns="0" bIns="0" anchor="ctr"/>
          <a:p>
            <a:pPr algn="ctr"/>
            <a:endParaRPr lang="en-US" sz="4400" spc="-1" strike="noStrike">
              <a:solidFill>
                <a:srgbClr val="000000"/>
              </a:solidFill>
              <a:uFill>
                <a:solidFill>
                  <a:srgbClr val="ffffff"/>
                </a:solidFill>
              </a:uFill>
              <a:latin typeface="Arial"/>
            </a:endParaRPr>
          </a:p>
        </p:txBody>
      </p:sp>
      <p:sp>
        <p:nvSpPr>
          <p:cNvPr id="21" name="PlaceHolder 2"/>
          <p:cNvSpPr>
            <a:spLocks noGrp="1"/>
          </p:cNvSpPr>
          <p:nvPr>
            <p:ph type="body"/>
          </p:nvPr>
        </p:nvSpPr>
        <p:spPr>
          <a:xfrm>
            <a:off x="2194560" y="7702560"/>
            <a:ext cx="19276560" cy="19092240"/>
          </a:xfrm>
          <a:prstGeom prst="rect">
            <a:avLst/>
          </a:prstGeom>
        </p:spPr>
        <p:txBody>
          <a:bodyPr lIns="0" rIns="0" tIns="0" bIns="0"/>
          <a:p>
            <a:endParaRPr lang="en-US" sz="3200" spc="-1" strike="noStrike">
              <a:solidFill>
                <a:srgbClr val="000000"/>
              </a:solidFill>
              <a:uFill>
                <a:solidFill>
                  <a:srgbClr val="ffffff"/>
                </a:solidFill>
              </a:uFill>
              <a:latin typeface="Arial"/>
            </a:endParaRPr>
          </a:p>
        </p:txBody>
      </p:sp>
      <p:sp>
        <p:nvSpPr>
          <p:cNvPr id="22" name="PlaceHolder 3"/>
          <p:cNvSpPr>
            <a:spLocks noGrp="1"/>
          </p:cNvSpPr>
          <p:nvPr>
            <p:ph type="body"/>
          </p:nvPr>
        </p:nvSpPr>
        <p:spPr>
          <a:xfrm>
            <a:off x="22435200" y="7702560"/>
            <a:ext cx="19276560" cy="19092240"/>
          </a:xfrm>
          <a:prstGeom prst="rect">
            <a:avLst/>
          </a:prstGeom>
        </p:spPr>
        <p:txBody>
          <a:bodyPr lIns="0" rIns="0" tIns="0" bIns="0"/>
          <a:p>
            <a:endParaRPr lang="en-US" sz="3200" spc="-1" strike="noStrike">
              <a:solidFill>
                <a:srgbClr val="000000"/>
              </a:solidFill>
              <a:uFill>
                <a:solidFill>
                  <a:srgbClr val="ffffff"/>
                </a:solidFill>
              </a:uFill>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type="titleOnly" preserve="1">
  <p:cSld name="Title Only">
    <p:spTree>
      <p:nvGrpSpPr>
        <p:cNvPr id="1" name=""/>
        <p:cNvGrpSpPr/>
        <p:nvPr/>
      </p:nvGrpSpPr>
      <p:grpSpPr>
        <a:xfrm>
          <a:off x="0" y="0"/>
          <a:ext cx="0" cy="0"/>
          <a:chOff x="0" y="0"/>
          <a:chExt cx="0" cy="0"/>
        </a:xfrm>
      </p:grpSpPr>
      <p:sp>
        <p:nvSpPr>
          <p:cNvPr id="23" name="PlaceHolder 1"/>
          <p:cNvSpPr>
            <a:spLocks noGrp="1"/>
          </p:cNvSpPr>
          <p:nvPr>
            <p:ph type="title"/>
          </p:nvPr>
        </p:nvSpPr>
        <p:spPr>
          <a:xfrm>
            <a:off x="2194560" y="1313280"/>
            <a:ext cx="39501720" cy="5496840"/>
          </a:xfrm>
          <a:prstGeom prst="rect">
            <a:avLst/>
          </a:prstGeom>
        </p:spPr>
        <p:txBody>
          <a:bodyPr lIns="0" rIns="0" tIns="0" bIns="0" anchor="ctr"/>
          <a:p>
            <a:pPr algn="ctr"/>
            <a:endParaRPr lang="en-US" sz="4400" spc="-1" strike="noStrike">
              <a:solidFill>
                <a:srgbClr val="000000"/>
              </a:solidFill>
              <a:uFill>
                <a:solidFill>
                  <a:srgbClr val="ffffff"/>
                </a:solidFill>
              </a:u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type="objOnly" preserve="1">
  <p:cSld name="Centered Text">
    <p:spTree>
      <p:nvGrpSpPr>
        <p:cNvPr id="1" name=""/>
        <p:cNvGrpSpPr/>
        <p:nvPr/>
      </p:nvGrpSpPr>
      <p:grpSpPr>
        <a:xfrm>
          <a:off x="0" y="0"/>
          <a:ext cx="0" cy="0"/>
          <a:chOff x="0" y="0"/>
          <a:chExt cx="0" cy="0"/>
        </a:xfrm>
      </p:grpSpPr>
      <p:sp>
        <p:nvSpPr>
          <p:cNvPr id="24" name="PlaceHolder 1"/>
          <p:cNvSpPr>
            <a:spLocks noGrp="1"/>
          </p:cNvSpPr>
          <p:nvPr>
            <p:ph type="subTitle"/>
          </p:nvPr>
        </p:nvSpPr>
        <p:spPr>
          <a:xfrm>
            <a:off x="2194560" y="1313280"/>
            <a:ext cx="39501720" cy="25481520"/>
          </a:xfrm>
          <a:prstGeom prst="rect">
            <a:avLst/>
          </a:prstGeom>
        </p:spPr>
        <p:txBody>
          <a:bodyPr lIns="0" rIns="0" tIns="0" bIns="0" anchor="ctr"/>
          <a:p>
            <a:pPr algn="ctr"/>
            <a:endParaRPr lang="en-US" sz="3200" spc="-1" strike="noStrike">
              <a:solidFill>
                <a:srgbClr val="000000"/>
              </a:solidFill>
              <a:uFill>
                <a:solidFill>
                  <a:srgbClr val="ffffff"/>
                </a:solidFill>
              </a:u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type="twoObjAndObj" preserve="1">
  <p:cSld name="Title, 2 Content and Content">
    <p:spTree>
      <p:nvGrpSpPr>
        <p:cNvPr id="1" name=""/>
        <p:cNvGrpSpPr/>
        <p:nvPr/>
      </p:nvGrpSpPr>
      <p:grpSpPr>
        <a:xfrm>
          <a:off x="0" y="0"/>
          <a:ext cx="0" cy="0"/>
          <a:chOff x="0" y="0"/>
          <a:chExt cx="0" cy="0"/>
        </a:xfrm>
      </p:grpSpPr>
      <p:sp>
        <p:nvSpPr>
          <p:cNvPr id="25" name="PlaceHolder 1"/>
          <p:cNvSpPr>
            <a:spLocks noGrp="1"/>
          </p:cNvSpPr>
          <p:nvPr>
            <p:ph type="title"/>
          </p:nvPr>
        </p:nvSpPr>
        <p:spPr>
          <a:xfrm>
            <a:off x="2194560" y="1313280"/>
            <a:ext cx="39501720" cy="5496840"/>
          </a:xfrm>
          <a:prstGeom prst="rect">
            <a:avLst/>
          </a:prstGeom>
        </p:spPr>
        <p:txBody>
          <a:bodyPr lIns="0" rIns="0" tIns="0" bIns="0" anchor="ctr"/>
          <a:p>
            <a:pPr algn="ctr"/>
            <a:endParaRPr lang="en-US" sz="4400" spc="-1" strike="noStrike">
              <a:solidFill>
                <a:srgbClr val="000000"/>
              </a:solidFill>
              <a:uFill>
                <a:solidFill>
                  <a:srgbClr val="ffffff"/>
                </a:solidFill>
              </a:uFill>
              <a:latin typeface="Arial"/>
            </a:endParaRPr>
          </a:p>
        </p:txBody>
      </p:sp>
      <p:sp>
        <p:nvSpPr>
          <p:cNvPr id="26" name="PlaceHolder 2"/>
          <p:cNvSpPr>
            <a:spLocks noGrp="1"/>
          </p:cNvSpPr>
          <p:nvPr>
            <p:ph type="body"/>
          </p:nvPr>
        </p:nvSpPr>
        <p:spPr>
          <a:xfrm>
            <a:off x="2194560" y="7702560"/>
            <a:ext cx="19276560" cy="9106920"/>
          </a:xfrm>
          <a:prstGeom prst="rect">
            <a:avLst/>
          </a:prstGeom>
        </p:spPr>
        <p:txBody>
          <a:bodyPr lIns="0" rIns="0" tIns="0" bIns="0"/>
          <a:p>
            <a:endParaRPr lang="en-US" sz="3200" spc="-1" strike="noStrike">
              <a:solidFill>
                <a:srgbClr val="000000"/>
              </a:solidFill>
              <a:uFill>
                <a:solidFill>
                  <a:srgbClr val="ffffff"/>
                </a:solidFill>
              </a:uFill>
              <a:latin typeface="Arial"/>
            </a:endParaRPr>
          </a:p>
        </p:txBody>
      </p:sp>
      <p:sp>
        <p:nvSpPr>
          <p:cNvPr id="27" name="PlaceHolder 3"/>
          <p:cNvSpPr>
            <a:spLocks noGrp="1"/>
          </p:cNvSpPr>
          <p:nvPr>
            <p:ph type="body"/>
          </p:nvPr>
        </p:nvSpPr>
        <p:spPr>
          <a:xfrm>
            <a:off x="2194560" y="17674920"/>
            <a:ext cx="19276560" cy="9106920"/>
          </a:xfrm>
          <a:prstGeom prst="rect">
            <a:avLst/>
          </a:prstGeom>
        </p:spPr>
        <p:txBody>
          <a:bodyPr lIns="0" rIns="0" tIns="0" bIns="0"/>
          <a:p>
            <a:endParaRPr lang="en-US" sz="3200" spc="-1" strike="noStrike">
              <a:solidFill>
                <a:srgbClr val="000000"/>
              </a:solidFill>
              <a:uFill>
                <a:solidFill>
                  <a:srgbClr val="ffffff"/>
                </a:solidFill>
              </a:uFill>
              <a:latin typeface="Arial"/>
            </a:endParaRPr>
          </a:p>
        </p:txBody>
      </p:sp>
      <p:sp>
        <p:nvSpPr>
          <p:cNvPr id="28" name="PlaceHolder 4"/>
          <p:cNvSpPr>
            <a:spLocks noGrp="1"/>
          </p:cNvSpPr>
          <p:nvPr>
            <p:ph type="body"/>
          </p:nvPr>
        </p:nvSpPr>
        <p:spPr>
          <a:xfrm>
            <a:off x="22435200" y="7702560"/>
            <a:ext cx="19276560" cy="19092240"/>
          </a:xfrm>
          <a:prstGeom prst="rect">
            <a:avLst/>
          </a:prstGeom>
        </p:spPr>
        <p:txBody>
          <a:bodyPr lIns="0" rIns="0" tIns="0" bIns="0"/>
          <a:p>
            <a:endParaRPr lang="en-US" sz="3200" spc="-1" strike="noStrike">
              <a:solidFill>
                <a:srgbClr val="000000"/>
              </a:solidFill>
              <a:uFill>
                <a:solidFill>
                  <a:srgbClr val="ffffff"/>
                </a:solidFill>
              </a:u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type="objAndTwoObj" preserve="1">
  <p:cSld name="Title Content and 2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2194560" y="1313280"/>
            <a:ext cx="39501720" cy="5496840"/>
          </a:xfrm>
          <a:prstGeom prst="rect">
            <a:avLst/>
          </a:prstGeom>
        </p:spPr>
        <p:txBody>
          <a:bodyPr lIns="0" rIns="0" tIns="0" bIns="0" anchor="ctr"/>
          <a:p>
            <a:pPr algn="ctr"/>
            <a:endParaRPr lang="en-US" sz="4400" spc="-1" strike="noStrike">
              <a:solidFill>
                <a:srgbClr val="000000"/>
              </a:solidFill>
              <a:uFill>
                <a:solidFill>
                  <a:srgbClr val="ffffff"/>
                </a:solidFill>
              </a:uFill>
              <a:latin typeface="Arial"/>
            </a:endParaRPr>
          </a:p>
        </p:txBody>
      </p:sp>
      <p:sp>
        <p:nvSpPr>
          <p:cNvPr id="30" name="PlaceHolder 2"/>
          <p:cNvSpPr>
            <a:spLocks noGrp="1"/>
          </p:cNvSpPr>
          <p:nvPr>
            <p:ph type="body"/>
          </p:nvPr>
        </p:nvSpPr>
        <p:spPr>
          <a:xfrm>
            <a:off x="2194560" y="7702560"/>
            <a:ext cx="19276560" cy="19092240"/>
          </a:xfrm>
          <a:prstGeom prst="rect">
            <a:avLst/>
          </a:prstGeom>
        </p:spPr>
        <p:txBody>
          <a:bodyPr lIns="0" rIns="0" tIns="0" bIns="0"/>
          <a:p>
            <a:endParaRPr lang="en-US" sz="3200" spc="-1" strike="noStrike">
              <a:solidFill>
                <a:srgbClr val="000000"/>
              </a:solidFill>
              <a:uFill>
                <a:solidFill>
                  <a:srgbClr val="ffffff"/>
                </a:solidFill>
              </a:uFill>
              <a:latin typeface="Arial"/>
            </a:endParaRPr>
          </a:p>
        </p:txBody>
      </p:sp>
      <p:sp>
        <p:nvSpPr>
          <p:cNvPr id="31" name="PlaceHolder 3"/>
          <p:cNvSpPr>
            <a:spLocks noGrp="1"/>
          </p:cNvSpPr>
          <p:nvPr>
            <p:ph type="body"/>
          </p:nvPr>
        </p:nvSpPr>
        <p:spPr>
          <a:xfrm>
            <a:off x="22435200" y="7702560"/>
            <a:ext cx="19276560" cy="9106920"/>
          </a:xfrm>
          <a:prstGeom prst="rect">
            <a:avLst/>
          </a:prstGeom>
        </p:spPr>
        <p:txBody>
          <a:bodyPr lIns="0" rIns="0" tIns="0" bIns="0"/>
          <a:p>
            <a:endParaRPr lang="en-US" sz="3200" spc="-1" strike="noStrike">
              <a:solidFill>
                <a:srgbClr val="000000"/>
              </a:solidFill>
              <a:uFill>
                <a:solidFill>
                  <a:srgbClr val="ffffff"/>
                </a:solidFill>
              </a:uFill>
              <a:latin typeface="Arial"/>
            </a:endParaRPr>
          </a:p>
        </p:txBody>
      </p:sp>
      <p:sp>
        <p:nvSpPr>
          <p:cNvPr id="32" name="PlaceHolder 4"/>
          <p:cNvSpPr>
            <a:spLocks noGrp="1"/>
          </p:cNvSpPr>
          <p:nvPr>
            <p:ph type="body"/>
          </p:nvPr>
        </p:nvSpPr>
        <p:spPr>
          <a:xfrm>
            <a:off x="22435200" y="17674920"/>
            <a:ext cx="19276560" cy="9106920"/>
          </a:xfrm>
          <a:prstGeom prst="rect">
            <a:avLst/>
          </a:prstGeom>
        </p:spPr>
        <p:txBody>
          <a:bodyPr lIns="0" rIns="0" tIns="0" bIns="0"/>
          <a:p>
            <a:endParaRPr lang="en-US" sz="3200" spc="-1" strike="noStrike">
              <a:solidFill>
                <a:srgbClr val="000000"/>
              </a:solidFill>
              <a:uFill>
                <a:solidFill>
                  <a:srgbClr val="ffffff"/>
                </a:solidFill>
              </a:u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type="twoObjOverTx" preserve="1">
  <p:cSld name="Title, 2 Content over Content">
    <p:spTree>
      <p:nvGrpSpPr>
        <p:cNvPr id="1" name=""/>
        <p:cNvGrpSpPr/>
        <p:nvPr/>
      </p:nvGrpSpPr>
      <p:grpSpPr>
        <a:xfrm>
          <a:off x="0" y="0"/>
          <a:ext cx="0" cy="0"/>
          <a:chOff x="0" y="0"/>
          <a:chExt cx="0" cy="0"/>
        </a:xfrm>
      </p:grpSpPr>
      <p:sp>
        <p:nvSpPr>
          <p:cNvPr id="33" name="PlaceHolder 1"/>
          <p:cNvSpPr>
            <a:spLocks noGrp="1"/>
          </p:cNvSpPr>
          <p:nvPr>
            <p:ph type="title"/>
          </p:nvPr>
        </p:nvSpPr>
        <p:spPr>
          <a:xfrm>
            <a:off x="2194560" y="1313280"/>
            <a:ext cx="39501720" cy="5496840"/>
          </a:xfrm>
          <a:prstGeom prst="rect">
            <a:avLst/>
          </a:prstGeom>
        </p:spPr>
        <p:txBody>
          <a:bodyPr lIns="0" rIns="0" tIns="0" bIns="0" anchor="ctr"/>
          <a:p>
            <a:pPr algn="ctr"/>
            <a:endParaRPr lang="en-US" sz="4400" spc="-1" strike="noStrike">
              <a:solidFill>
                <a:srgbClr val="000000"/>
              </a:solidFill>
              <a:uFill>
                <a:solidFill>
                  <a:srgbClr val="ffffff"/>
                </a:solidFill>
              </a:uFill>
              <a:latin typeface="Arial"/>
            </a:endParaRPr>
          </a:p>
        </p:txBody>
      </p:sp>
      <p:sp>
        <p:nvSpPr>
          <p:cNvPr id="34" name="PlaceHolder 2"/>
          <p:cNvSpPr>
            <a:spLocks noGrp="1"/>
          </p:cNvSpPr>
          <p:nvPr>
            <p:ph type="body"/>
          </p:nvPr>
        </p:nvSpPr>
        <p:spPr>
          <a:xfrm>
            <a:off x="2194560" y="7702560"/>
            <a:ext cx="19276560" cy="9106920"/>
          </a:xfrm>
          <a:prstGeom prst="rect">
            <a:avLst/>
          </a:prstGeom>
        </p:spPr>
        <p:txBody>
          <a:bodyPr lIns="0" rIns="0" tIns="0" bIns="0"/>
          <a:p>
            <a:endParaRPr lang="en-US" sz="3200" spc="-1" strike="noStrike">
              <a:solidFill>
                <a:srgbClr val="000000"/>
              </a:solidFill>
              <a:uFill>
                <a:solidFill>
                  <a:srgbClr val="ffffff"/>
                </a:solidFill>
              </a:uFill>
              <a:latin typeface="Arial"/>
            </a:endParaRPr>
          </a:p>
        </p:txBody>
      </p:sp>
      <p:sp>
        <p:nvSpPr>
          <p:cNvPr id="35" name="PlaceHolder 3"/>
          <p:cNvSpPr>
            <a:spLocks noGrp="1"/>
          </p:cNvSpPr>
          <p:nvPr>
            <p:ph type="body"/>
          </p:nvPr>
        </p:nvSpPr>
        <p:spPr>
          <a:xfrm>
            <a:off x="22435200" y="7702560"/>
            <a:ext cx="19276560" cy="9106920"/>
          </a:xfrm>
          <a:prstGeom prst="rect">
            <a:avLst/>
          </a:prstGeom>
        </p:spPr>
        <p:txBody>
          <a:bodyPr lIns="0" rIns="0" tIns="0" bIns="0"/>
          <a:p>
            <a:endParaRPr lang="en-US" sz="3200" spc="-1" strike="noStrike">
              <a:solidFill>
                <a:srgbClr val="000000"/>
              </a:solidFill>
              <a:uFill>
                <a:solidFill>
                  <a:srgbClr val="ffffff"/>
                </a:solidFill>
              </a:uFill>
              <a:latin typeface="Arial"/>
            </a:endParaRPr>
          </a:p>
        </p:txBody>
      </p:sp>
      <p:sp>
        <p:nvSpPr>
          <p:cNvPr id="36" name="PlaceHolder 4"/>
          <p:cNvSpPr>
            <a:spLocks noGrp="1"/>
          </p:cNvSpPr>
          <p:nvPr>
            <p:ph type="body"/>
          </p:nvPr>
        </p:nvSpPr>
        <p:spPr>
          <a:xfrm>
            <a:off x="2194560" y="17674920"/>
            <a:ext cx="39501720" cy="9106920"/>
          </a:xfrm>
          <a:prstGeom prst="rect">
            <a:avLst/>
          </a:prstGeom>
        </p:spPr>
        <p:txBody>
          <a:bodyPr lIns="0" rIns="0" tIns="0" bIns="0"/>
          <a:p>
            <a:endParaRPr lang="en-US" sz="3200" spc="-1" strike="noStrike">
              <a:solidFill>
                <a:srgbClr val="000000"/>
              </a:solidFill>
              <a:uFill>
                <a:solidFill>
                  <a:srgbClr val="ffffff"/>
                </a:solidFill>
              </a:u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
</Relationships>
</file>

<file path=ppt/slideMasters/slideMaster1.xml><?xml version="1.0" encoding="utf-8"?>
<p:sldMaster xmlns:a="http://schemas.openxmlformats.org/drawingml/2006/main" xmlns:p="http://schemas.openxmlformats.org/presentationml/2006/main" xmlns:r="http://schemas.openxmlformats.org/officeDocument/2006/relationships">
  <p:cSld>
    <p:bg>
      <p:bgPr>
        <a:solidFill>
          <a:srgbClr val="ffffff"/>
        </a:solidFill>
      </p:bgPr>
    </p:bg>
    <p:spTree>
      <p:nvGrpSpPr>
        <p:cNvPr id="1" name=""/>
        <p:cNvGrpSpPr/>
        <p:nvPr/>
      </p:nvGrpSpPr>
      <p:grpSpPr>
        <a:xfrm>
          <a:off x="0" y="0"/>
          <a:ext cx="0" cy="0"/>
          <a:chOff x="0" y="0"/>
          <a:chExt cx="0" cy="0"/>
        </a:xfrm>
      </p:grpSpPr>
      <p:sp>
        <p:nvSpPr>
          <p:cNvPr id="0" name="CustomShape 1"/>
          <p:cNvSpPr/>
          <p:nvPr/>
        </p:nvSpPr>
        <p:spPr>
          <a:xfrm>
            <a:off x="33000840" y="0"/>
            <a:ext cx="10888920" cy="32916960"/>
          </a:xfrm>
          <a:prstGeom prst="rect">
            <a:avLst/>
          </a:prstGeom>
          <a:solidFill>
            <a:srgbClr val="f2f2f2"/>
          </a:solidFill>
          <a:ln w="9360">
            <a:noFill/>
          </a:ln>
        </p:spPr>
        <p:style>
          <a:lnRef idx="0"/>
          <a:fillRef idx="0"/>
          <a:effectRef idx="0"/>
          <a:fontRef idx="minor"/>
        </p:style>
      </p:sp>
      <p:sp>
        <p:nvSpPr>
          <p:cNvPr id="1" name="Line 2"/>
          <p:cNvSpPr/>
          <p:nvPr/>
        </p:nvSpPr>
        <p:spPr>
          <a:xfrm>
            <a:off x="33477120" y="0"/>
            <a:ext cx="360" cy="32918400"/>
          </a:xfrm>
          <a:prstGeom prst="line">
            <a:avLst/>
          </a:prstGeom>
          <a:ln cap="rnd" w="12600">
            <a:solidFill>
              <a:srgbClr val="ffffff"/>
            </a:solidFill>
            <a:custDash>
              <a:ds d="100000" sp="100000"/>
            </a:custDash>
            <a:round/>
          </a:ln>
        </p:spPr>
        <p:style>
          <a:lnRef idx="0"/>
          <a:fillRef idx="0"/>
          <a:effectRef idx="0"/>
          <a:fontRef idx="minor"/>
        </p:style>
      </p:sp>
      <p:sp>
        <p:nvSpPr>
          <p:cNvPr id="2" name="CustomShape 3"/>
          <p:cNvSpPr/>
          <p:nvPr/>
        </p:nvSpPr>
        <p:spPr>
          <a:xfrm>
            <a:off x="0" y="0"/>
            <a:ext cx="10888920" cy="32916960"/>
          </a:xfrm>
          <a:prstGeom prst="rect">
            <a:avLst/>
          </a:prstGeom>
          <a:solidFill>
            <a:srgbClr val="f2f2f2"/>
          </a:solidFill>
          <a:ln w="9360">
            <a:noFill/>
          </a:ln>
        </p:spPr>
        <p:style>
          <a:lnRef idx="0"/>
          <a:fillRef idx="0"/>
          <a:effectRef idx="0"/>
          <a:fontRef idx="minor"/>
        </p:style>
      </p:sp>
      <p:pic>
        <p:nvPicPr>
          <p:cNvPr id="3" name="Picture 11" descr=""/>
          <p:cNvPicPr/>
          <p:nvPr/>
        </p:nvPicPr>
        <p:blipFill>
          <a:blip r:embed="rId2"/>
          <a:stretch/>
        </p:blipFill>
        <p:spPr>
          <a:xfrm>
            <a:off x="36931680" y="28431720"/>
            <a:ext cx="6958080" cy="2569320"/>
          </a:xfrm>
          <a:prstGeom prst="rect">
            <a:avLst/>
          </a:prstGeom>
          <a:ln>
            <a:noFill/>
          </a:ln>
        </p:spPr>
      </p:pic>
      <p:sp>
        <p:nvSpPr>
          <p:cNvPr id="4" name="CustomShape 4"/>
          <p:cNvSpPr/>
          <p:nvPr/>
        </p:nvSpPr>
        <p:spPr>
          <a:xfrm>
            <a:off x="0" y="0"/>
            <a:ext cx="709920" cy="1522440"/>
          </a:xfrm>
          <a:prstGeom prst="rect">
            <a:avLst/>
          </a:prstGeom>
          <a:solidFill>
            <a:srgbClr val="d74520"/>
          </a:solidFill>
          <a:ln w="9360">
            <a:noFill/>
          </a:ln>
        </p:spPr>
        <p:style>
          <a:lnRef idx="0"/>
          <a:fillRef idx="0"/>
          <a:effectRef idx="0"/>
          <a:fontRef idx="minor"/>
        </p:style>
      </p:sp>
      <p:sp>
        <p:nvSpPr>
          <p:cNvPr id="5" name="CustomShape 5"/>
          <p:cNvSpPr/>
          <p:nvPr/>
        </p:nvSpPr>
        <p:spPr>
          <a:xfrm>
            <a:off x="33000840" y="0"/>
            <a:ext cx="10888920" cy="1522440"/>
          </a:xfrm>
          <a:prstGeom prst="rect">
            <a:avLst/>
          </a:prstGeom>
          <a:solidFill>
            <a:srgbClr val="d74520"/>
          </a:solidFill>
          <a:ln w="9360">
            <a:noFill/>
          </a:ln>
        </p:spPr>
        <p:style>
          <a:lnRef idx="0"/>
          <a:fillRef idx="0"/>
          <a:effectRef idx="0"/>
          <a:fontRef idx="minor"/>
        </p:style>
      </p:sp>
      <p:sp>
        <p:nvSpPr>
          <p:cNvPr id="6" name="CustomShape 6"/>
          <p:cNvSpPr/>
          <p:nvPr/>
        </p:nvSpPr>
        <p:spPr>
          <a:xfrm>
            <a:off x="10890360" y="0"/>
            <a:ext cx="32034240" cy="1522440"/>
          </a:xfrm>
          <a:prstGeom prst="rect">
            <a:avLst/>
          </a:prstGeom>
          <a:solidFill>
            <a:srgbClr val="bfbfbf"/>
          </a:solidFill>
          <a:ln w="9360">
            <a:noFill/>
          </a:ln>
        </p:spPr>
        <p:style>
          <a:lnRef idx="0"/>
          <a:fillRef idx="0"/>
          <a:effectRef idx="0"/>
          <a:fontRef idx="minor"/>
        </p:style>
      </p:sp>
      <p:sp>
        <p:nvSpPr>
          <p:cNvPr id="7" name="CustomShape 7"/>
          <p:cNvSpPr/>
          <p:nvPr/>
        </p:nvSpPr>
        <p:spPr>
          <a:xfrm>
            <a:off x="711360" y="0"/>
            <a:ext cx="10177920" cy="1522440"/>
          </a:xfrm>
          <a:prstGeom prst="rect">
            <a:avLst/>
          </a:prstGeom>
          <a:solidFill>
            <a:srgbClr val="000000"/>
          </a:solidFill>
          <a:ln w="9360">
            <a:noFill/>
          </a:ln>
        </p:spPr>
        <p:style>
          <a:lnRef idx="0"/>
          <a:fillRef idx="0"/>
          <a:effectRef idx="0"/>
          <a:fontRef idx="minor"/>
        </p:style>
      </p:sp>
      <p:sp>
        <p:nvSpPr>
          <p:cNvPr id="8" name="CustomShape 8"/>
          <p:cNvSpPr/>
          <p:nvPr/>
        </p:nvSpPr>
        <p:spPr>
          <a:xfrm>
            <a:off x="1117440" y="387720"/>
            <a:ext cx="9771480" cy="698760"/>
          </a:xfrm>
          <a:prstGeom prst="rect">
            <a:avLst/>
          </a:prstGeom>
          <a:noFill/>
          <a:ln>
            <a:noFill/>
          </a:ln>
        </p:spPr>
        <p:style>
          <a:lnRef idx="0"/>
          <a:fillRef idx="0"/>
          <a:effectRef idx="0"/>
          <a:fontRef idx="minor"/>
        </p:style>
        <p:txBody>
          <a:bodyPr lIns="90000" rIns="90000" tIns="45000" bIns="45000"/>
          <a:p>
            <a:pPr>
              <a:lnSpc>
                <a:spcPct val="100000"/>
              </a:lnSpc>
            </a:pPr>
            <a:r>
              <a:rPr b="1" lang="en-US" sz="4000" spc="-1" strike="noStrike">
                <a:solidFill>
                  <a:srgbClr val="ffffff"/>
                </a:solidFill>
                <a:uFill>
                  <a:solidFill>
                    <a:srgbClr val="ffffff"/>
                  </a:solidFill>
                </a:uFill>
                <a:latin typeface="Trebuchet MS"/>
                <a:ea typeface="DejaVu Sans"/>
              </a:rPr>
              <a:t>COLLEGE OF ENGINEERING</a:t>
            </a:r>
            <a:endParaRPr lang="en-US" sz="1800" spc="-1" strike="noStrike">
              <a:solidFill>
                <a:srgbClr val="000000"/>
              </a:solidFill>
              <a:uFill>
                <a:solidFill>
                  <a:srgbClr val="ffffff"/>
                </a:solidFill>
              </a:uFill>
              <a:latin typeface="Arial"/>
            </a:endParaRPr>
          </a:p>
        </p:txBody>
      </p:sp>
      <p:sp>
        <p:nvSpPr>
          <p:cNvPr id="9" name="CustomShape 9"/>
          <p:cNvSpPr/>
          <p:nvPr/>
        </p:nvSpPr>
        <p:spPr>
          <a:xfrm>
            <a:off x="12468960" y="0"/>
            <a:ext cx="1550160" cy="1522440"/>
          </a:xfrm>
          <a:prstGeom prst="rect">
            <a:avLst/>
          </a:prstGeom>
          <a:solidFill>
            <a:srgbClr val="4a6a7e"/>
          </a:solidFill>
          <a:ln w="9360">
            <a:noFill/>
          </a:ln>
        </p:spPr>
        <p:style>
          <a:lnRef idx="0"/>
          <a:fillRef idx="0"/>
          <a:effectRef idx="0"/>
          <a:fontRef idx="minor"/>
        </p:style>
      </p:sp>
      <p:sp>
        <p:nvSpPr>
          <p:cNvPr id="10" name="CustomShape 10"/>
          <p:cNvSpPr/>
          <p:nvPr/>
        </p:nvSpPr>
        <p:spPr>
          <a:xfrm>
            <a:off x="12039480" y="0"/>
            <a:ext cx="428040" cy="1522440"/>
          </a:xfrm>
          <a:prstGeom prst="rect">
            <a:avLst/>
          </a:prstGeom>
          <a:solidFill>
            <a:srgbClr val="d74520"/>
          </a:solidFill>
          <a:ln w="9360">
            <a:noFill/>
          </a:ln>
        </p:spPr>
        <p:style>
          <a:lnRef idx="0"/>
          <a:fillRef idx="0"/>
          <a:effectRef idx="0"/>
          <a:fontRef idx="minor"/>
        </p:style>
      </p:sp>
      <p:sp>
        <p:nvSpPr>
          <p:cNvPr id="11" name="CustomShape 11"/>
          <p:cNvSpPr/>
          <p:nvPr/>
        </p:nvSpPr>
        <p:spPr>
          <a:xfrm>
            <a:off x="14642640" y="277920"/>
            <a:ext cx="17398800" cy="912240"/>
          </a:xfrm>
          <a:prstGeom prst="rect">
            <a:avLst/>
          </a:prstGeom>
          <a:noFill/>
          <a:ln>
            <a:noFill/>
          </a:ln>
        </p:spPr>
        <p:style>
          <a:lnRef idx="0"/>
          <a:fillRef idx="0"/>
          <a:effectRef idx="0"/>
          <a:fontRef idx="minor"/>
        </p:style>
        <p:txBody>
          <a:bodyPr lIns="90000" rIns="90000" tIns="45000" bIns="45000"/>
          <a:p>
            <a:pPr algn="r">
              <a:lnSpc>
                <a:spcPct val="100000"/>
              </a:lnSpc>
            </a:pPr>
            <a:r>
              <a:rPr b="1" lang="en-US" sz="5400" spc="-1" strike="noStrike">
                <a:solidFill>
                  <a:srgbClr val="000000"/>
                </a:solidFill>
                <a:uFill>
                  <a:solidFill>
                    <a:srgbClr val="ffffff"/>
                  </a:solidFill>
                </a:uFill>
                <a:latin typeface="Georgia"/>
                <a:ea typeface="DejaVu Sans"/>
              </a:rPr>
              <a:t>Electrical Engineering &amp; Computer Science</a:t>
            </a:r>
            <a:endParaRPr lang="en-US" sz="1800" spc="-1" strike="noStrike">
              <a:solidFill>
                <a:srgbClr val="000000"/>
              </a:solidFill>
              <a:uFill>
                <a:solidFill>
                  <a:srgbClr val="ffffff"/>
                </a:solidFill>
              </a:uFill>
              <a:latin typeface="Arial"/>
            </a:endParaRPr>
          </a:p>
        </p:txBody>
      </p:sp>
      <p:sp>
        <p:nvSpPr>
          <p:cNvPr id="12" name="CustomShape 12"/>
          <p:cNvSpPr/>
          <p:nvPr/>
        </p:nvSpPr>
        <p:spPr>
          <a:xfrm>
            <a:off x="33000840" y="0"/>
            <a:ext cx="9923760" cy="1522440"/>
          </a:xfrm>
          <a:prstGeom prst="rect">
            <a:avLst/>
          </a:prstGeom>
          <a:solidFill>
            <a:srgbClr val="4a6a7e"/>
          </a:solidFill>
          <a:ln w="9360">
            <a:noFill/>
          </a:ln>
        </p:spPr>
        <p:style>
          <a:lnRef idx="0"/>
          <a:fillRef idx="0"/>
          <a:effectRef idx="0"/>
          <a:fontRef idx="minor"/>
        </p:style>
      </p:sp>
      <p:sp>
        <p:nvSpPr>
          <p:cNvPr id="13" name="CustomShape 13"/>
          <p:cNvSpPr/>
          <p:nvPr/>
        </p:nvSpPr>
        <p:spPr>
          <a:xfrm>
            <a:off x="33000840" y="0"/>
            <a:ext cx="474840" cy="1522440"/>
          </a:xfrm>
          <a:prstGeom prst="rect">
            <a:avLst/>
          </a:prstGeom>
          <a:solidFill>
            <a:srgbClr val="262626"/>
          </a:solidFill>
          <a:ln w="9360">
            <a:noFill/>
          </a:ln>
        </p:spPr>
        <p:style>
          <a:lnRef idx="0"/>
          <a:fillRef idx="0"/>
          <a:effectRef idx="0"/>
          <a:fontRef idx="minor"/>
        </p:style>
      </p:sp>
      <p:sp>
        <p:nvSpPr>
          <p:cNvPr id="14" name="PlaceHolder 14"/>
          <p:cNvSpPr>
            <a:spLocks noGrp="1"/>
          </p:cNvSpPr>
          <p:nvPr>
            <p:ph type="title"/>
          </p:nvPr>
        </p:nvSpPr>
        <p:spPr>
          <a:xfrm>
            <a:off x="2194560" y="1313280"/>
            <a:ext cx="39501720" cy="5496840"/>
          </a:xfrm>
          <a:prstGeom prst="rect">
            <a:avLst/>
          </a:prstGeom>
        </p:spPr>
        <p:txBody>
          <a:bodyPr lIns="0" rIns="0" tIns="0" bIns="0" anchor="ctr"/>
          <a:p>
            <a:pPr algn="ctr"/>
            <a:r>
              <a:rPr lang="en-US" sz="4400" spc="-1" strike="noStrike">
                <a:solidFill>
                  <a:srgbClr val="000000"/>
                </a:solidFill>
                <a:uFill>
                  <a:solidFill>
                    <a:srgbClr val="ffffff"/>
                  </a:solidFill>
                </a:uFill>
                <a:latin typeface="Arial"/>
              </a:rPr>
              <a:t>Click to edit the title text format</a:t>
            </a:r>
            <a:endParaRPr lang="en-US" sz="4400" spc="-1" strike="noStrike">
              <a:solidFill>
                <a:srgbClr val="000000"/>
              </a:solidFill>
              <a:uFill>
                <a:solidFill>
                  <a:srgbClr val="ffffff"/>
                </a:solidFill>
              </a:uFill>
              <a:latin typeface="Arial"/>
            </a:endParaRPr>
          </a:p>
        </p:txBody>
      </p:sp>
      <p:sp>
        <p:nvSpPr>
          <p:cNvPr id="15" name="PlaceHolder 15"/>
          <p:cNvSpPr>
            <a:spLocks noGrp="1"/>
          </p:cNvSpPr>
          <p:nvPr>
            <p:ph type="body"/>
          </p:nvPr>
        </p:nvSpPr>
        <p:spPr>
          <a:xfrm>
            <a:off x="2194560" y="7702560"/>
            <a:ext cx="39501720" cy="19092240"/>
          </a:xfrm>
          <a:prstGeom prst="rect">
            <a:avLst/>
          </a:prstGeom>
        </p:spPr>
        <p:txBody>
          <a:bodyPr lIns="0" rIns="0" tIns="0" bIns="0"/>
          <a:p>
            <a:pPr marL="432000" indent="-324000">
              <a:buClr>
                <a:srgbClr val="000000"/>
              </a:buClr>
              <a:buSzPct val="45000"/>
              <a:buFont typeface="Wingdings" charset="2"/>
              <a:buChar char=""/>
            </a:pPr>
            <a:r>
              <a:rPr lang="en-US" sz="3200" spc="-1" strike="noStrike">
                <a:solidFill>
                  <a:srgbClr val="000000"/>
                </a:solidFill>
                <a:uFill>
                  <a:solidFill>
                    <a:srgbClr val="ffffff"/>
                  </a:solidFill>
                </a:uFill>
                <a:latin typeface="Arial"/>
              </a:rPr>
              <a:t>Click to edit the outline text format</a:t>
            </a:r>
            <a:endParaRPr lang="en-US" sz="3200" spc="-1" strike="noStrike">
              <a:solidFill>
                <a:srgbClr val="000000"/>
              </a:solidFill>
              <a:uFill>
                <a:solidFill>
                  <a:srgbClr val="ffffff"/>
                </a:solidFill>
              </a:uFill>
              <a:latin typeface="Arial"/>
            </a:endParaRPr>
          </a:p>
          <a:p>
            <a:pPr lvl="1" marL="864000" indent="-324000">
              <a:buClr>
                <a:srgbClr val="000000"/>
              </a:buClr>
              <a:buSzPct val="75000"/>
              <a:buFont typeface="Symbol" charset="2"/>
              <a:buChar char=""/>
            </a:pPr>
            <a:r>
              <a:rPr lang="en-US" sz="2800" spc="-1" strike="noStrike">
                <a:solidFill>
                  <a:srgbClr val="000000"/>
                </a:solidFill>
                <a:uFill>
                  <a:solidFill>
                    <a:srgbClr val="ffffff"/>
                  </a:solidFill>
                </a:uFill>
                <a:latin typeface="Arial"/>
              </a:rPr>
              <a:t>Second Outline Level</a:t>
            </a:r>
            <a:endParaRPr lang="en-US" sz="2800" spc="-1" strike="noStrike">
              <a:solidFill>
                <a:srgbClr val="000000"/>
              </a:solidFill>
              <a:uFill>
                <a:solidFill>
                  <a:srgbClr val="ffffff"/>
                </a:solidFill>
              </a:uFill>
              <a:latin typeface="Arial"/>
            </a:endParaRPr>
          </a:p>
          <a:p>
            <a:pPr lvl="2" marL="1296000" indent="-288000">
              <a:buClr>
                <a:srgbClr val="000000"/>
              </a:buClr>
              <a:buSzPct val="45000"/>
              <a:buFont typeface="Wingdings" charset="2"/>
              <a:buChar char=""/>
            </a:pPr>
            <a:r>
              <a:rPr lang="en-US" sz="2400" spc="-1" strike="noStrike">
                <a:solidFill>
                  <a:srgbClr val="000000"/>
                </a:solidFill>
                <a:uFill>
                  <a:solidFill>
                    <a:srgbClr val="ffffff"/>
                  </a:solidFill>
                </a:uFill>
                <a:latin typeface="Arial"/>
              </a:rPr>
              <a:t>Third Outline Level</a:t>
            </a:r>
            <a:endParaRPr lang="en-US" sz="2400" spc="-1" strike="noStrike">
              <a:solidFill>
                <a:srgbClr val="000000"/>
              </a:solidFill>
              <a:uFill>
                <a:solidFill>
                  <a:srgbClr val="ffffff"/>
                </a:solidFill>
              </a:uFill>
              <a:latin typeface="Arial"/>
            </a:endParaRPr>
          </a:p>
          <a:p>
            <a:pPr lvl="3" marL="1728000" indent="-216000">
              <a:buClr>
                <a:srgbClr val="000000"/>
              </a:buClr>
              <a:buSzPct val="75000"/>
              <a:buFont typeface="Symbol" charset="2"/>
              <a:buChar char=""/>
            </a:pPr>
            <a:r>
              <a:rPr lang="en-US" sz="2000" spc="-1" strike="noStrike">
                <a:solidFill>
                  <a:srgbClr val="000000"/>
                </a:solidFill>
                <a:uFill>
                  <a:solidFill>
                    <a:srgbClr val="ffffff"/>
                  </a:solidFill>
                </a:uFill>
                <a:latin typeface="Arial"/>
              </a:rPr>
              <a:t>Fourth Outline Level</a:t>
            </a:r>
            <a:endParaRPr lang="en-US" sz="2000" spc="-1" strike="noStrike">
              <a:solidFill>
                <a:srgbClr val="000000"/>
              </a:solidFill>
              <a:uFill>
                <a:solidFill>
                  <a:srgbClr val="ffffff"/>
                </a:solidFill>
              </a:uFill>
              <a:latin typeface="Arial"/>
            </a:endParaRPr>
          </a:p>
          <a:p>
            <a:pPr lvl="4" marL="2160000" indent="-216000">
              <a:buClr>
                <a:srgbClr val="000000"/>
              </a:buClr>
              <a:buSzPct val="45000"/>
              <a:buFont typeface="Wingdings" charset="2"/>
              <a:buChar char=""/>
            </a:pPr>
            <a:r>
              <a:rPr lang="en-US" sz="2000" spc="-1" strike="noStrike">
                <a:solidFill>
                  <a:srgbClr val="000000"/>
                </a:solidFill>
                <a:uFill>
                  <a:solidFill>
                    <a:srgbClr val="ffffff"/>
                  </a:solidFill>
                </a:uFill>
                <a:latin typeface="Arial"/>
              </a:rPr>
              <a:t>Fifth Outline Level</a:t>
            </a:r>
            <a:endParaRPr lang="en-US" sz="2000" spc="-1" strike="noStrike">
              <a:solidFill>
                <a:srgbClr val="000000"/>
              </a:solidFill>
              <a:uFill>
                <a:solidFill>
                  <a:srgbClr val="ffffff"/>
                </a:solidFill>
              </a:uFill>
              <a:latin typeface="Arial"/>
            </a:endParaRPr>
          </a:p>
          <a:p>
            <a:pPr lvl="5" marL="2592000" indent="-216000">
              <a:buClr>
                <a:srgbClr val="000000"/>
              </a:buClr>
              <a:buSzPct val="45000"/>
              <a:buFont typeface="Wingdings" charset="2"/>
              <a:buChar char=""/>
            </a:pPr>
            <a:r>
              <a:rPr lang="en-US" sz="2000" spc="-1" strike="noStrike">
                <a:solidFill>
                  <a:srgbClr val="000000"/>
                </a:solidFill>
                <a:uFill>
                  <a:solidFill>
                    <a:srgbClr val="ffffff"/>
                  </a:solidFill>
                </a:uFill>
                <a:latin typeface="Arial"/>
              </a:rPr>
              <a:t>Sixth Outline Level</a:t>
            </a:r>
            <a:endParaRPr lang="en-US" sz="2000" spc="-1" strike="noStrike">
              <a:solidFill>
                <a:srgbClr val="000000"/>
              </a:solidFill>
              <a:uFill>
                <a:solidFill>
                  <a:srgbClr val="ffffff"/>
                </a:solidFill>
              </a:uFill>
              <a:latin typeface="Arial"/>
            </a:endParaRPr>
          </a:p>
          <a:p>
            <a:pPr lvl="6" marL="3024000" indent="-216000">
              <a:buClr>
                <a:srgbClr val="000000"/>
              </a:buClr>
              <a:buSzPct val="45000"/>
              <a:buFont typeface="Wingdings" charset="2"/>
              <a:buChar char=""/>
            </a:pPr>
            <a:r>
              <a:rPr lang="en-US" sz="2000" spc="-1" strike="noStrike">
                <a:solidFill>
                  <a:srgbClr val="000000"/>
                </a:solidFill>
                <a:uFill>
                  <a:solidFill>
                    <a:srgbClr val="ffffff"/>
                  </a:solidFill>
                </a:uFill>
                <a:latin typeface="Arial"/>
              </a:rPr>
              <a:t>Seventh Outline Level</a:t>
            </a:r>
            <a:endParaRPr lang="en-US" sz="2000" spc="-1" strike="noStrike">
              <a:solidFill>
                <a:srgbClr val="000000"/>
              </a:solidFill>
              <a:uFill>
                <a:solidFill>
                  <a:srgbClr val="ffffff"/>
                </a:solidFill>
              </a:uFill>
              <a:latin typeface="Arial"/>
            </a:endParaRPr>
          </a:p>
        </p:txBody>
      </p:sp>
    </p:spTree>
  </p:cSld>
  <p:clrMap bg1="lt1" bg2="lt2" tx1="dk1"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sldMaster>
</file>

<file path=ppt/slides/_rels/slide1.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image" Target="../media/image7.jpeg"/><Relationship Id="rId5" Type="http://schemas.openxmlformats.org/officeDocument/2006/relationships/image" Target="../media/image8.png"/><Relationship Id="rId6" Type="http://schemas.openxmlformats.org/officeDocument/2006/relationships/slideLayout" Target="../slideLayouts/slideLayout1.xml"/><Relationship Id="rId7" Type="http://schemas.openxmlformats.org/officeDocument/2006/relationships/notesSlide" Target="../notesSlides/notesSlide1.xml"/>
</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55" name="CustomShape 1"/>
          <p:cNvSpPr/>
          <p:nvPr/>
        </p:nvSpPr>
        <p:spPr>
          <a:xfrm>
            <a:off x="33261120" y="2587680"/>
            <a:ext cx="10286280" cy="12542400"/>
          </a:xfrm>
          <a:prstGeom prst="rect">
            <a:avLst/>
          </a:prstGeom>
          <a:gradFill>
            <a:gsLst>
              <a:gs pos="0">
                <a:srgbClr val="979797"/>
              </a:gs>
              <a:gs pos="100000">
                <a:srgbClr val="ffffff"/>
              </a:gs>
            </a:gsLst>
            <a:lin ang="0"/>
          </a:gradFill>
          <a:ln w="9360">
            <a:solidFill>
              <a:srgbClr val="4a7ebb"/>
            </a:solidFill>
            <a:round/>
          </a:ln>
        </p:spPr>
        <p:style>
          <a:lnRef idx="0"/>
          <a:fillRef idx="0"/>
          <a:effectRef idx="0"/>
          <a:fontRef idx="minor"/>
        </p:style>
      </p:sp>
      <p:sp>
        <p:nvSpPr>
          <p:cNvPr id="56" name="CustomShape 2"/>
          <p:cNvSpPr/>
          <p:nvPr/>
        </p:nvSpPr>
        <p:spPr>
          <a:xfrm>
            <a:off x="12468960" y="1939680"/>
            <a:ext cx="18950400" cy="2832480"/>
          </a:xfrm>
          <a:prstGeom prst="rect">
            <a:avLst/>
          </a:prstGeom>
          <a:noFill/>
          <a:ln>
            <a:noFill/>
          </a:ln>
        </p:spPr>
        <p:style>
          <a:lnRef idx="0"/>
          <a:fillRef idx="0"/>
          <a:effectRef idx="0"/>
          <a:fontRef idx="minor"/>
        </p:style>
        <p:txBody>
          <a:bodyPr lIns="0" rIns="0" tIns="0" bIns="0"/>
          <a:p>
            <a:pPr algn="ctr">
              <a:lnSpc>
                <a:spcPct val="100000"/>
              </a:lnSpc>
            </a:pPr>
            <a:r>
              <a:rPr b="1" lang="en-US" sz="8800" spc="-1" strike="noStrike">
                <a:solidFill>
                  <a:srgbClr val="000000"/>
                </a:solidFill>
                <a:uFill>
                  <a:solidFill>
                    <a:srgbClr val="ffffff"/>
                  </a:solidFill>
                </a:uFill>
                <a:latin typeface="Trebuchet MS"/>
                <a:ea typeface="DejaVu Sans"/>
              </a:rPr>
              <a:t>PiLight</a:t>
            </a:r>
            <a:endParaRPr lang="en-US" sz="1800" spc="-1" strike="noStrike">
              <a:solidFill>
                <a:srgbClr val="000000"/>
              </a:solidFill>
              <a:uFill>
                <a:solidFill>
                  <a:srgbClr val="ffffff"/>
                </a:solidFill>
              </a:uFill>
              <a:latin typeface="Arial"/>
            </a:endParaRPr>
          </a:p>
          <a:p>
            <a:pPr algn="ctr">
              <a:lnSpc>
                <a:spcPct val="100000"/>
              </a:lnSpc>
            </a:pPr>
            <a:r>
              <a:rPr b="1" lang="en-US" sz="4400" spc="-1" strike="noStrike">
                <a:solidFill>
                  <a:srgbClr val="000000"/>
                </a:solidFill>
                <a:uFill>
                  <a:solidFill>
                    <a:srgbClr val="ffffff"/>
                  </a:solidFill>
                </a:uFill>
                <a:latin typeface="Trebuchet MS"/>
                <a:ea typeface="DejaVu Sans"/>
              </a:rPr>
              <a:t>Not Exactly the Internet of Things for Outdoor Lighting</a:t>
            </a:r>
            <a:endParaRPr lang="en-US" sz="1800" spc="-1" strike="noStrike">
              <a:solidFill>
                <a:srgbClr val="000000"/>
              </a:solidFill>
              <a:uFill>
                <a:solidFill>
                  <a:srgbClr val="ffffff"/>
                </a:solidFill>
              </a:uFill>
              <a:latin typeface="Arial"/>
            </a:endParaRPr>
          </a:p>
        </p:txBody>
      </p:sp>
      <p:sp>
        <p:nvSpPr>
          <p:cNvPr id="57" name="CustomShape 3"/>
          <p:cNvSpPr/>
          <p:nvPr/>
        </p:nvSpPr>
        <p:spPr>
          <a:xfrm>
            <a:off x="11859480" y="6057720"/>
            <a:ext cx="9221040" cy="5257080"/>
          </a:xfrm>
          <a:prstGeom prst="rect">
            <a:avLst/>
          </a:prstGeom>
          <a:solidFill>
            <a:srgbClr val="f2dcdb"/>
          </a:solidFill>
          <a:ln w="9360">
            <a:noFill/>
          </a:ln>
        </p:spPr>
        <p:style>
          <a:lnRef idx="0"/>
          <a:fillRef idx="0"/>
          <a:effectRef idx="0"/>
          <a:fontRef idx="minor"/>
        </p:style>
      </p:sp>
      <p:sp>
        <p:nvSpPr>
          <p:cNvPr id="58" name="CustomShape 4"/>
          <p:cNvSpPr/>
          <p:nvPr/>
        </p:nvSpPr>
        <p:spPr>
          <a:xfrm>
            <a:off x="22198320" y="17922240"/>
            <a:ext cx="9767520" cy="12895560"/>
          </a:xfrm>
          <a:prstGeom prst="rect">
            <a:avLst/>
          </a:prstGeom>
          <a:solidFill>
            <a:srgbClr val="f2dcdb"/>
          </a:solidFill>
          <a:ln w="9360">
            <a:noFill/>
          </a:ln>
        </p:spPr>
        <p:style>
          <a:lnRef idx="0"/>
          <a:fillRef idx="0"/>
          <a:effectRef idx="0"/>
          <a:fontRef idx="minor"/>
        </p:style>
      </p:sp>
      <p:sp>
        <p:nvSpPr>
          <p:cNvPr id="59" name="CustomShape 5"/>
          <p:cNvSpPr/>
          <p:nvPr/>
        </p:nvSpPr>
        <p:spPr>
          <a:xfrm>
            <a:off x="734400" y="26151840"/>
            <a:ext cx="9505440" cy="5760720"/>
          </a:xfrm>
          <a:prstGeom prst="rect">
            <a:avLst/>
          </a:prstGeom>
          <a:solidFill>
            <a:srgbClr val="f2dcdb"/>
          </a:solidFill>
          <a:ln w="9360">
            <a:noFill/>
          </a:ln>
        </p:spPr>
        <p:style>
          <a:lnRef idx="0"/>
          <a:fillRef idx="0"/>
          <a:effectRef idx="0"/>
          <a:fontRef idx="minor"/>
        </p:style>
      </p:sp>
      <p:sp>
        <p:nvSpPr>
          <p:cNvPr id="60" name="CustomShape 6"/>
          <p:cNvSpPr/>
          <p:nvPr/>
        </p:nvSpPr>
        <p:spPr>
          <a:xfrm>
            <a:off x="734400" y="2587680"/>
            <a:ext cx="9505440" cy="10220040"/>
          </a:xfrm>
          <a:prstGeom prst="rect">
            <a:avLst/>
          </a:prstGeom>
          <a:noFill/>
          <a:ln>
            <a:noFill/>
          </a:ln>
        </p:spPr>
        <p:style>
          <a:lnRef idx="0"/>
          <a:fillRef idx="0"/>
          <a:effectRef idx="0"/>
          <a:fontRef idx="minor"/>
        </p:style>
        <p:txBody>
          <a:bodyPr lIns="90000" rIns="90000" tIns="45000" bIns="45000"/>
          <a:p>
            <a:pPr>
              <a:lnSpc>
                <a:spcPct val="100000"/>
              </a:lnSpc>
            </a:pPr>
            <a:r>
              <a:rPr lang="en-US" sz="7200" spc="-1" strike="noStrike">
                <a:solidFill>
                  <a:srgbClr val="4a6a7e"/>
                </a:solidFill>
                <a:uFill>
                  <a:solidFill>
                    <a:srgbClr val="ffffff"/>
                  </a:solidFill>
                </a:uFill>
                <a:latin typeface="Trebuchet MS"/>
                <a:ea typeface="DejaVu Sans"/>
              </a:rPr>
              <a:t>Approach Taken</a:t>
            </a:r>
            <a:endParaRPr lang="en-US" sz="1800" spc="-1" strike="noStrike">
              <a:solidFill>
                <a:srgbClr val="000000"/>
              </a:solidFill>
              <a:uFill>
                <a:solidFill>
                  <a:srgbClr val="ffffff"/>
                </a:solidFill>
              </a:uFill>
              <a:latin typeface="Arial"/>
            </a:endParaRPr>
          </a:p>
          <a:p>
            <a:pPr>
              <a:lnSpc>
                <a:spcPct val="100000"/>
              </a:lnSpc>
            </a:pPr>
            <a:r>
              <a:rPr lang="en-US" sz="4000" spc="-1" strike="noStrike">
                <a:solidFill>
                  <a:srgbClr val="000000"/>
                </a:solidFill>
                <a:uFill>
                  <a:solidFill>
                    <a:srgbClr val="ffffff"/>
                  </a:solidFill>
                </a:uFill>
                <a:latin typeface="Trebuchet MS"/>
                <a:ea typeface="DejaVu Sans"/>
              </a:rPr>
              <a:t>Our primary goal for the project was ease of use, so we knew having a full-color touch interface for controlling the lights was imperative.  Additionally, to negate the need to run wires throughout the house, we created our devices to communicate wirelessly.  Naturally, a central control unit that connects wirelessly to the devices is the way to go.  Users can plug their lights into the relays, plug it into the control unit, press the pairing button, and the control unit will broadcast a wifi signal to connect to each device. From there we can control each device with a series of rules.</a:t>
            </a:r>
            <a:endParaRPr lang="en-US" sz="1800" spc="-1" strike="noStrike">
              <a:solidFill>
                <a:srgbClr val="000000"/>
              </a:solidFill>
              <a:uFill>
                <a:solidFill>
                  <a:srgbClr val="ffffff"/>
                </a:solidFill>
              </a:uFill>
              <a:latin typeface="Arial"/>
            </a:endParaRPr>
          </a:p>
        </p:txBody>
      </p:sp>
      <p:sp>
        <p:nvSpPr>
          <p:cNvPr id="61" name="CustomShape 7"/>
          <p:cNvSpPr/>
          <p:nvPr/>
        </p:nvSpPr>
        <p:spPr>
          <a:xfrm>
            <a:off x="34820280" y="4971600"/>
            <a:ext cx="7533360" cy="4006800"/>
          </a:xfrm>
          <a:prstGeom prst="rect">
            <a:avLst/>
          </a:prstGeom>
          <a:solidFill>
            <a:srgbClr val="f2dcdb"/>
          </a:solidFill>
          <a:ln w="9360">
            <a:noFill/>
          </a:ln>
        </p:spPr>
        <p:style>
          <a:lnRef idx="0"/>
          <a:fillRef idx="0"/>
          <a:effectRef idx="0"/>
          <a:fontRef idx="minor"/>
        </p:style>
      </p:sp>
      <p:sp>
        <p:nvSpPr>
          <p:cNvPr id="62" name="CustomShape 8"/>
          <p:cNvSpPr/>
          <p:nvPr/>
        </p:nvSpPr>
        <p:spPr>
          <a:xfrm>
            <a:off x="34820280" y="2982240"/>
            <a:ext cx="7825680" cy="1071720"/>
          </a:xfrm>
          <a:prstGeom prst="rect">
            <a:avLst/>
          </a:prstGeom>
          <a:noFill/>
          <a:ln>
            <a:noFill/>
          </a:ln>
        </p:spPr>
        <p:style>
          <a:lnRef idx="0"/>
          <a:fillRef idx="0"/>
          <a:effectRef idx="0"/>
          <a:fontRef idx="minor"/>
        </p:style>
        <p:txBody>
          <a:bodyPr lIns="0" rIns="0" tIns="0" bIns="0"/>
          <a:p>
            <a:pPr>
              <a:lnSpc>
                <a:spcPct val="100000"/>
              </a:lnSpc>
            </a:pPr>
            <a:r>
              <a:rPr lang="en-US" sz="5400" spc="-1" strike="noStrike">
                <a:solidFill>
                  <a:srgbClr val="000000"/>
                </a:solidFill>
                <a:uFill>
                  <a:solidFill>
                    <a:srgbClr val="ffffff"/>
                  </a:solidFill>
                </a:uFill>
                <a:latin typeface="Trebuchet MS"/>
                <a:ea typeface="DejaVu Sans"/>
              </a:rPr>
              <a:t>CS CAPSTONE PROJECT TEAM 22</a:t>
            </a:r>
            <a:endParaRPr lang="en-US" sz="1800" spc="-1" strike="noStrike">
              <a:solidFill>
                <a:srgbClr val="000000"/>
              </a:solidFill>
              <a:uFill>
                <a:solidFill>
                  <a:srgbClr val="ffffff"/>
                </a:solidFill>
              </a:uFill>
              <a:latin typeface="Arial"/>
            </a:endParaRPr>
          </a:p>
        </p:txBody>
      </p:sp>
      <p:sp>
        <p:nvSpPr>
          <p:cNvPr id="63" name="CustomShape 9"/>
          <p:cNvSpPr/>
          <p:nvPr/>
        </p:nvSpPr>
        <p:spPr>
          <a:xfrm>
            <a:off x="734400" y="14169240"/>
            <a:ext cx="9505440" cy="10220040"/>
          </a:xfrm>
          <a:prstGeom prst="rect">
            <a:avLst/>
          </a:prstGeom>
          <a:noFill/>
          <a:ln>
            <a:noFill/>
          </a:ln>
        </p:spPr>
        <p:style>
          <a:lnRef idx="0"/>
          <a:fillRef idx="0"/>
          <a:effectRef idx="0"/>
          <a:fontRef idx="minor"/>
        </p:style>
        <p:txBody>
          <a:bodyPr lIns="90000" rIns="90000" tIns="45000" bIns="45000"/>
          <a:p>
            <a:pPr>
              <a:lnSpc>
                <a:spcPct val="100000"/>
              </a:lnSpc>
            </a:pPr>
            <a:endParaRPr lang="en-US" sz="1800" spc="-1" strike="noStrike">
              <a:solidFill>
                <a:srgbClr val="000000"/>
              </a:solidFill>
              <a:uFill>
                <a:solidFill>
                  <a:srgbClr val="ffffff"/>
                </a:solidFill>
              </a:uFill>
              <a:latin typeface="Arial"/>
            </a:endParaRPr>
          </a:p>
          <a:p>
            <a:pPr>
              <a:lnSpc>
                <a:spcPct val="100000"/>
              </a:lnSpc>
            </a:pPr>
            <a:r>
              <a:rPr lang="en-US" sz="7200" spc="-1" strike="noStrike">
                <a:solidFill>
                  <a:srgbClr val="4a6a7e"/>
                </a:solidFill>
                <a:uFill>
                  <a:solidFill>
                    <a:srgbClr val="ffffff"/>
                  </a:solidFill>
                </a:uFill>
                <a:latin typeface="Trebuchet MS"/>
                <a:ea typeface="DejaVu Sans"/>
              </a:rPr>
              <a:t>Solutions Considered</a:t>
            </a:r>
            <a:endParaRPr lang="en-US" sz="1800" spc="-1" strike="noStrike">
              <a:solidFill>
                <a:srgbClr val="000000"/>
              </a:solidFill>
              <a:uFill>
                <a:solidFill>
                  <a:srgbClr val="ffffff"/>
                </a:solidFill>
              </a:uFill>
              <a:latin typeface="Arial"/>
            </a:endParaRPr>
          </a:p>
          <a:p>
            <a:pPr>
              <a:lnSpc>
                <a:spcPct val="100000"/>
              </a:lnSpc>
            </a:pPr>
            <a:r>
              <a:rPr lang="en-US" sz="4000" spc="-1" strike="noStrike">
                <a:solidFill>
                  <a:srgbClr val="000000"/>
                </a:solidFill>
                <a:uFill>
                  <a:solidFill>
                    <a:srgbClr val="ffffff"/>
                  </a:solidFill>
                </a:uFill>
                <a:latin typeface="Trebuchet MS"/>
                <a:ea typeface="DejaVu Sans"/>
              </a:rPr>
              <a:t>The ESP8266 modules act as clients in our network, connecting to the Raspberry Pi host. The web app supports adding new devices through a pairing system, even with multiple hosts. We considered using an ad-hoc network for connections among other network layouts, but the client-host model proved optimal for our hardware.</a:t>
            </a:r>
            <a:endParaRPr lang="en-US" sz="1800" spc="-1" strike="noStrike">
              <a:solidFill>
                <a:srgbClr val="000000"/>
              </a:solidFill>
              <a:uFill>
                <a:solidFill>
                  <a:srgbClr val="ffffff"/>
                </a:solidFill>
              </a:uFill>
              <a:latin typeface="Arial"/>
            </a:endParaRPr>
          </a:p>
          <a:p>
            <a:pPr>
              <a:lnSpc>
                <a:spcPct val="100000"/>
              </a:lnSpc>
            </a:pPr>
            <a:r>
              <a:rPr lang="en-US" sz="4000" spc="-1" strike="noStrike">
                <a:solidFill>
                  <a:srgbClr val="000000"/>
                </a:solidFill>
                <a:uFill>
                  <a:solidFill>
                    <a:srgbClr val="ffffff"/>
                  </a:solidFill>
                </a:uFill>
                <a:latin typeface="Trebuchet MS"/>
                <a:ea typeface="DejaVu Sans"/>
              </a:rPr>
              <a:t>We also considered building the web site with PHP, but in the end, decided to go with Python as we were also using it in the modules.</a:t>
            </a:r>
            <a:endParaRPr lang="en-US" sz="1800" spc="-1" strike="noStrike">
              <a:solidFill>
                <a:srgbClr val="000000"/>
              </a:solidFill>
              <a:uFill>
                <a:solidFill>
                  <a:srgbClr val="ffffff"/>
                </a:solidFill>
              </a:uFill>
              <a:latin typeface="Arial"/>
            </a:endParaRPr>
          </a:p>
        </p:txBody>
      </p:sp>
      <p:sp>
        <p:nvSpPr>
          <p:cNvPr id="64" name="CustomShape 10"/>
          <p:cNvSpPr/>
          <p:nvPr/>
        </p:nvSpPr>
        <p:spPr>
          <a:xfrm>
            <a:off x="914400" y="32036760"/>
            <a:ext cx="9068760" cy="515880"/>
          </a:xfrm>
          <a:prstGeom prst="rect">
            <a:avLst/>
          </a:prstGeom>
          <a:noFill/>
          <a:ln>
            <a:noFill/>
          </a:ln>
        </p:spPr>
        <p:style>
          <a:lnRef idx="0"/>
          <a:fillRef idx="0"/>
          <a:effectRef idx="0"/>
          <a:fontRef idx="minor"/>
        </p:style>
        <p:txBody>
          <a:bodyPr lIns="90000" rIns="90000" tIns="45000" bIns="45000"/>
          <a:p>
            <a:pPr>
              <a:lnSpc>
                <a:spcPct val="100000"/>
              </a:lnSpc>
            </a:pPr>
            <a:r>
              <a:rPr i="1" lang="en-US" sz="2800" spc="-1" strike="noStrike">
                <a:solidFill>
                  <a:srgbClr val="000000"/>
                </a:solidFill>
                <a:uFill>
                  <a:solidFill>
                    <a:srgbClr val="ffffff"/>
                  </a:solidFill>
                </a:uFill>
                <a:latin typeface="Trebuchet MS"/>
                <a:ea typeface="DejaVu Sans"/>
              </a:rPr>
              <a:t>The green ESP8266 module connected to a blue 10A 4-switch relay</a:t>
            </a:r>
            <a:endParaRPr lang="en-US" sz="1800" spc="-1" strike="noStrike">
              <a:solidFill>
                <a:srgbClr val="000000"/>
              </a:solidFill>
              <a:uFill>
                <a:solidFill>
                  <a:srgbClr val="ffffff"/>
                </a:solidFill>
              </a:uFill>
              <a:latin typeface="Arial"/>
            </a:endParaRPr>
          </a:p>
        </p:txBody>
      </p:sp>
      <p:sp>
        <p:nvSpPr>
          <p:cNvPr id="65" name="CustomShape 11"/>
          <p:cNvSpPr/>
          <p:nvPr/>
        </p:nvSpPr>
        <p:spPr>
          <a:xfrm>
            <a:off x="11859480" y="13130640"/>
            <a:ext cx="9221040" cy="12617280"/>
          </a:xfrm>
          <a:prstGeom prst="rect">
            <a:avLst/>
          </a:prstGeom>
          <a:noFill/>
          <a:ln>
            <a:noFill/>
          </a:ln>
        </p:spPr>
        <p:style>
          <a:lnRef idx="0"/>
          <a:fillRef idx="0"/>
          <a:effectRef idx="0"/>
          <a:fontRef idx="minor"/>
        </p:style>
        <p:txBody>
          <a:bodyPr lIns="90000" rIns="90000" tIns="45000" bIns="45000"/>
          <a:p>
            <a:pPr>
              <a:lnSpc>
                <a:spcPct val="100000"/>
              </a:lnSpc>
            </a:pPr>
            <a:r>
              <a:rPr lang="en-US" sz="7200" spc="-1" strike="noStrike">
                <a:solidFill>
                  <a:srgbClr val="4a6a7e"/>
                </a:solidFill>
                <a:uFill>
                  <a:solidFill>
                    <a:srgbClr val="ffffff"/>
                  </a:solidFill>
                </a:uFill>
                <a:latin typeface="Trebuchet MS"/>
                <a:ea typeface="DejaVu Sans"/>
              </a:rPr>
              <a:t>Project Description</a:t>
            </a:r>
            <a:endParaRPr lang="en-US" sz="1800" spc="-1" strike="noStrike">
              <a:solidFill>
                <a:srgbClr val="000000"/>
              </a:solidFill>
              <a:uFill>
                <a:solidFill>
                  <a:srgbClr val="ffffff"/>
                </a:solidFill>
              </a:uFill>
              <a:latin typeface="Arial"/>
            </a:endParaRPr>
          </a:p>
          <a:p>
            <a:pPr>
              <a:lnSpc>
                <a:spcPct val="100000"/>
              </a:lnSpc>
            </a:pPr>
            <a:r>
              <a:rPr lang="en-US" sz="4000" spc="-1" strike="noStrike">
                <a:solidFill>
                  <a:srgbClr val="000000"/>
                </a:solidFill>
                <a:uFill>
                  <a:solidFill>
                    <a:srgbClr val="ffffff"/>
                  </a:solidFill>
                </a:uFill>
                <a:latin typeface="Trebuchet MS"/>
                <a:ea typeface="DejaVu Sans"/>
              </a:rPr>
              <a:t>The options on the market today for home outdoor lighting control are less than ideal.  You can either pay out the nose for an overly complex fancy system, or be stuck with a cheap system that needs constant reprogramming for the changing sunset/sunrise times.</a:t>
            </a:r>
            <a:endParaRPr lang="en-US" sz="1800" spc="-1" strike="noStrike">
              <a:solidFill>
                <a:srgbClr val="000000"/>
              </a:solidFill>
              <a:uFill>
                <a:solidFill>
                  <a:srgbClr val="ffffff"/>
                </a:solidFill>
              </a:uFill>
              <a:latin typeface="Arial"/>
            </a:endParaRPr>
          </a:p>
          <a:p>
            <a:pPr>
              <a:lnSpc>
                <a:spcPct val="100000"/>
              </a:lnSpc>
            </a:pPr>
            <a:endParaRPr lang="en-US" sz="1800" spc="-1" strike="noStrike">
              <a:solidFill>
                <a:srgbClr val="000000"/>
              </a:solidFill>
              <a:uFill>
                <a:solidFill>
                  <a:srgbClr val="ffffff"/>
                </a:solidFill>
              </a:uFill>
              <a:latin typeface="Arial"/>
            </a:endParaRPr>
          </a:p>
          <a:p>
            <a:pPr>
              <a:lnSpc>
                <a:spcPct val="100000"/>
              </a:lnSpc>
            </a:pPr>
            <a:r>
              <a:rPr lang="en-US" sz="4000" spc="-1" strike="noStrike">
                <a:solidFill>
                  <a:srgbClr val="000000"/>
                </a:solidFill>
                <a:uFill>
                  <a:solidFill>
                    <a:srgbClr val="ffffff"/>
                  </a:solidFill>
                </a:uFill>
                <a:latin typeface="Trebuchet MS"/>
                <a:ea typeface="DejaVu Sans"/>
              </a:rPr>
              <a:t>Our goal is to split the difference by providing a solution that is both easy to use and affordable.  The solution includes a central control unit with touchscreen for controlling lights, a web site for controlling the entire system from a phone, laptop, tablet, or other device, and devices to plug lights into that communicate with the central control unit wirelessly.</a:t>
            </a:r>
            <a:endParaRPr lang="en-US" sz="1800" spc="-1" strike="noStrike">
              <a:solidFill>
                <a:srgbClr val="000000"/>
              </a:solidFill>
              <a:uFill>
                <a:solidFill>
                  <a:srgbClr val="ffffff"/>
                </a:solidFill>
              </a:uFill>
              <a:latin typeface="Arial"/>
            </a:endParaRPr>
          </a:p>
          <a:p>
            <a:pPr>
              <a:lnSpc>
                <a:spcPct val="100000"/>
              </a:lnSpc>
            </a:pPr>
            <a:endParaRPr lang="en-US" sz="1800" spc="-1" strike="noStrike">
              <a:solidFill>
                <a:srgbClr val="000000"/>
              </a:solidFill>
              <a:uFill>
                <a:solidFill>
                  <a:srgbClr val="ffffff"/>
                </a:solidFill>
              </a:uFill>
              <a:latin typeface="Arial"/>
            </a:endParaRPr>
          </a:p>
          <a:p>
            <a:pPr>
              <a:lnSpc>
                <a:spcPct val="100000"/>
              </a:lnSpc>
            </a:pPr>
            <a:r>
              <a:rPr lang="en-US" sz="4000" spc="-1" strike="noStrike">
                <a:solidFill>
                  <a:srgbClr val="000000"/>
                </a:solidFill>
                <a:uFill>
                  <a:solidFill>
                    <a:srgbClr val="ffffff"/>
                  </a:solidFill>
                </a:uFill>
                <a:latin typeface="Trebuchet MS"/>
                <a:ea typeface="DejaVu Sans"/>
              </a:rPr>
              <a:t>Running on commodity hardware and open source software, the system will be easy to extend to other applications as well, such as garage door openers, sprinkler systems, and more!</a:t>
            </a:r>
            <a:endParaRPr lang="en-US" sz="1800" spc="-1" strike="noStrike">
              <a:solidFill>
                <a:srgbClr val="000000"/>
              </a:solidFill>
              <a:uFill>
                <a:solidFill>
                  <a:srgbClr val="ffffff"/>
                </a:solidFill>
              </a:uFill>
              <a:latin typeface="Arial"/>
            </a:endParaRPr>
          </a:p>
        </p:txBody>
      </p:sp>
      <p:sp>
        <p:nvSpPr>
          <p:cNvPr id="66" name="CustomShape 12"/>
          <p:cNvSpPr/>
          <p:nvPr/>
        </p:nvSpPr>
        <p:spPr>
          <a:xfrm>
            <a:off x="22198320" y="4971960"/>
            <a:ext cx="9767520" cy="10220040"/>
          </a:xfrm>
          <a:prstGeom prst="rect">
            <a:avLst/>
          </a:prstGeom>
          <a:noFill/>
          <a:ln>
            <a:noFill/>
          </a:ln>
        </p:spPr>
        <p:style>
          <a:lnRef idx="0"/>
          <a:fillRef idx="0"/>
          <a:effectRef idx="0"/>
          <a:fontRef idx="minor"/>
        </p:style>
        <p:txBody>
          <a:bodyPr lIns="90000" rIns="90000" tIns="45000" bIns="45000"/>
          <a:p>
            <a:pPr>
              <a:lnSpc>
                <a:spcPct val="100000"/>
              </a:lnSpc>
            </a:pPr>
            <a:r>
              <a:rPr lang="en-US" sz="7200" spc="-1" strike="noStrike">
                <a:solidFill>
                  <a:srgbClr val="4a6a7e"/>
                </a:solidFill>
                <a:uFill>
                  <a:solidFill>
                    <a:srgbClr val="ffffff"/>
                  </a:solidFill>
                </a:uFill>
                <a:latin typeface="Trebuchet MS"/>
                <a:ea typeface="DejaVu Sans"/>
              </a:rPr>
              <a:t>Solution Implemented</a:t>
            </a:r>
            <a:endParaRPr lang="en-US" sz="1800" spc="-1" strike="noStrike">
              <a:solidFill>
                <a:srgbClr val="000000"/>
              </a:solidFill>
              <a:uFill>
                <a:solidFill>
                  <a:srgbClr val="ffffff"/>
                </a:solidFill>
              </a:uFill>
              <a:latin typeface="Arial"/>
            </a:endParaRPr>
          </a:p>
          <a:p>
            <a:pPr marL="216000" indent="-215640">
              <a:lnSpc>
                <a:spcPct val="100000"/>
              </a:lnSpc>
              <a:buClr>
                <a:srgbClr val="000000"/>
              </a:buClr>
              <a:buFont typeface="Arial"/>
              <a:buChar char="•"/>
            </a:pPr>
            <a:r>
              <a:rPr lang="en-US" sz="4000" spc="-1" strike="noStrike">
                <a:solidFill>
                  <a:srgbClr val="000000"/>
                </a:solidFill>
                <a:uFill>
                  <a:solidFill>
                    <a:srgbClr val="ffffff"/>
                  </a:solidFill>
                </a:uFill>
                <a:latin typeface="Trebuchet MS"/>
                <a:ea typeface="DejaVu Sans"/>
              </a:rPr>
              <a:t>Plug lights into one or more devices</a:t>
            </a:r>
            <a:endParaRPr lang="en-US" sz="1800" spc="-1" strike="noStrike">
              <a:solidFill>
                <a:srgbClr val="000000"/>
              </a:solidFill>
              <a:uFill>
                <a:solidFill>
                  <a:srgbClr val="ffffff"/>
                </a:solidFill>
              </a:uFill>
              <a:latin typeface="Arial"/>
            </a:endParaRPr>
          </a:p>
          <a:p>
            <a:pPr marL="216000" indent="-215640">
              <a:lnSpc>
                <a:spcPct val="100000"/>
              </a:lnSpc>
              <a:buClr>
                <a:srgbClr val="000000"/>
              </a:buClr>
              <a:buFont typeface="Arial"/>
              <a:buChar char="•"/>
            </a:pPr>
            <a:r>
              <a:rPr lang="en-US" sz="4000" spc="-1" strike="noStrike">
                <a:solidFill>
                  <a:srgbClr val="000000"/>
                </a:solidFill>
                <a:uFill>
                  <a:solidFill>
                    <a:srgbClr val="ffffff"/>
                  </a:solidFill>
                </a:uFill>
                <a:latin typeface="Trebuchet MS"/>
                <a:ea typeface="DejaVu Sans"/>
              </a:rPr>
              <a:t>Connect the devices to power</a:t>
            </a:r>
            <a:endParaRPr lang="en-US" sz="1800" spc="-1" strike="noStrike">
              <a:solidFill>
                <a:srgbClr val="000000"/>
              </a:solidFill>
              <a:uFill>
                <a:solidFill>
                  <a:srgbClr val="ffffff"/>
                </a:solidFill>
              </a:uFill>
              <a:latin typeface="Arial"/>
            </a:endParaRPr>
          </a:p>
          <a:p>
            <a:pPr marL="216000" indent="-215640">
              <a:lnSpc>
                <a:spcPct val="100000"/>
              </a:lnSpc>
              <a:buClr>
                <a:srgbClr val="000000"/>
              </a:buClr>
              <a:buFont typeface="Arial"/>
              <a:buChar char="•"/>
            </a:pPr>
            <a:r>
              <a:rPr lang="en-US" sz="4000" spc="-1" strike="noStrike">
                <a:solidFill>
                  <a:srgbClr val="000000"/>
                </a:solidFill>
                <a:uFill>
                  <a:solidFill>
                    <a:srgbClr val="ffffff"/>
                  </a:solidFill>
                </a:uFill>
                <a:latin typeface="Trebuchet MS"/>
                <a:ea typeface="DejaVu Sans"/>
              </a:rPr>
              <a:t>Connect the control unit to power and press the “pair” button</a:t>
            </a:r>
            <a:endParaRPr lang="en-US" sz="1800" spc="-1" strike="noStrike">
              <a:solidFill>
                <a:srgbClr val="000000"/>
              </a:solidFill>
              <a:uFill>
                <a:solidFill>
                  <a:srgbClr val="ffffff"/>
                </a:solidFill>
              </a:uFill>
              <a:latin typeface="Arial"/>
            </a:endParaRPr>
          </a:p>
          <a:p>
            <a:pPr marL="216000" indent="-215640">
              <a:lnSpc>
                <a:spcPct val="100000"/>
              </a:lnSpc>
              <a:buClr>
                <a:srgbClr val="000000"/>
              </a:buClr>
              <a:buFont typeface="Arial"/>
              <a:buChar char="•"/>
            </a:pPr>
            <a:r>
              <a:rPr lang="en-US" sz="4000" spc="-1" strike="noStrike">
                <a:solidFill>
                  <a:srgbClr val="000000"/>
                </a:solidFill>
                <a:uFill>
                  <a:solidFill>
                    <a:srgbClr val="ffffff"/>
                  </a:solidFill>
                </a:uFill>
                <a:latin typeface="Trebuchet MS"/>
                <a:ea typeface="DejaVu Sans"/>
              </a:rPr>
              <a:t>All components automatically connect wirelessly</a:t>
            </a:r>
            <a:endParaRPr lang="en-US" sz="1800" spc="-1" strike="noStrike">
              <a:solidFill>
                <a:srgbClr val="000000"/>
              </a:solidFill>
              <a:uFill>
                <a:solidFill>
                  <a:srgbClr val="ffffff"/>
                </a:solidFill>
              </a:uFill>
              <a:latin typeface="Arial"/>
            </a:endParaRPr>
          </a:p>
          <a:p>
            <a:pPr marL="216000" indent="-215640">
              <a:lnSpc>
                <a:spcPct val="100000"/>
              </a:lnSpc>
              <a:buClr>
                <a:srgbClr val="000000"/>
              </a:buClr>
              <a:buFont typeface="Arial"/>
              <a:buChar char="•"/>
            </a:pPr>
            <a:r>
              <a:rPr lang="en-US" sz="4000" spc="-1" strike="noStrike">
                <a:solidFill>
                  <a:srgbClr val="000000"/>
                </a:solidFill>
                <a:uFill>
                  <a:solidFill>
                    <a:srgbClr val="ffffff"/>
                  </a:solidFill>
                </a:uFill>
                <a:latin typeface="Trebuchet MS"/>
                <a:ea typeface="DejaVu Sans"/>
              </a:rPr>
              <a:t>Control unit has touchscreen controls for toggling lights</a:t>
            </a:r>
            <a:endParaRPr lang="en-US" sz="1800" spc="-1" strike="noStrike">
              <a:solidFill>
                <a:srgbClr val="000000"/>
              </a:solidFill>
              <a:uFill>
                <a:solidFill>
                  <a:srgbClr val="ffffff"/>
                </a:solidFill>
              </a:uFill>
              <a:latin typeface="Arial"/>
            </a:endParaRPr>
          </a:p>
          <a:p>
            <a:pPr marL="216000" indent="-215640">
              <a:lnSpc>
                <a:spcPct val="100000"/>
              </a:lnSpc>
              <a:buClr>
                <a:srgbClr val="000000"/>
              </a:buClr>
              <a:buFont typeface="Arial"/>
              <a:buChar char="•"/>
            </a:pPr>
            <a:r>
              <a:rPr lang="en-US" sz="4000" spc="-1" strike="noStrike">
                <a:solidFill>
                  <a:srgbClr val="000000"/>
                </a:solidFill>
                <a:uFill>
                  <a:solidFill>
                    <a:srgbClr val="ffffff"/>
                  </a:solidFill>
                </a:uFill>
                <a:latin typeface="Trebuchet MS"/>
                <a:ea typeface="DejaVu Sans"/>
              </a:rPr>
              <a:t>Control unit can also be controlled from phone, laptop, etc.</a:t>
            </a:r>
            <a:endParaRPr lang="en-US" sz="1800" spc="-1" strike="noStrike">
              <a:solidFill>
                <a:srgbClr val="000000"/>
              </a:solidFill>
              <a:uFill>
                <a:solidFill>
                  <a:srgbClr val="ffffff"/>
                </a:solidFill>
              </a:uFill>
              <a:latin typeface="Arial"/>
            </a:endParaRPr>
          </a:p>
          <a:p>
            <a:pPr marL="216000" indent="-215640">
              <a:lnSpc>
                <a:spcPct val="100000"/>
              </a:lnSpc>
              <a:buClr>
                <a:srgbClr val="000000"/>
              </a:buClr>
              <a:buFont typeface="Arial"/>
              <a:buChar char="•"/>
            </a:pPr>
            <a:r>
              <a:rPr lang="en-US" sz="4000" spc="-1" strike="noStrike">
                <a:solidFill>
                  <a:srgbClr val="000000"/>
                </a:solidFill>
                <a:uFill>
                  <a:solidFill>
                    <a:srgbClr val="ffffff"/>
                  </a:solidFill>
                </a:uFill>
                <a:latin typeface="Trebuchet MS"/>
                <a:ea typeface="DejaVu Sans"/>
              </a:rPr>
              <a:t>Lights can be set to toggle on/off at specified times.</a:t>
            </a:r>
            <a:endParaRPr lang="en-US" sz="1800" spc="-1" strike="noStrike">
              <a:solidFill>
                <a:srgbClr val="000000"/>
              </a:solidFill>
              <a:uFill>
                <a:solidFill>
                  <a:srgbClr val="ffffff"/>
                </a:solidFill>
              </a:uFill>
              <a:latin typeface="Arial"/>
            </a:endParaRPr>
          </a:p>
          <a:p>
            <a:pPr marL="216000" indent="-215640">
              <a:lnSpc>
                <a:spcPct val="100000"/>
              </a:lnSpc>
              <a:buClr>
                <a:srgbClr val="000000"/>
              </a:buClr>
              <a:buFont typeface="Arial"/>
              <a:buChar char="•"/>
            </a:pPr>
            <a:r>
              <a:rPr lang="en-US" sz="4000" spc="-1" strike="noStrike">
                <a:solidFill>
                  <a:srgbClr val="000000"/>
                </a:solidFill>
                <a:uFill>
                  <a:solidFill>
                    <a:srgbClr val="ffffff"/>
                  </a:solidFill>
                </a:uFill>
                <a:latin typeface="Trebuchet MS"/>
                <a:ea typeface="DejaVu Sans"/>
              </a:rPr>
              <a:t>Lights can be set to toggle at sunset/sunrise automatically</a:t>
            </a:r>
            <a:endParaRPr lang="en-US" sz="1800" spc="-1" strike="noStrike">
              <a:solidFill>
                <a:srgbClr val="000000"/>
              </a:solidFill>
              <a:uFill>
                <a:solidFill>
                  <a:srgbClr val="ffffff"/>
                </a:solidFill>
              </a:uFill>
              <a:latin typeface="Arial"/>
            </a:endParaRPr>
          </a:p>
          <a:p>
            <a:pPr marL="216000" indent="-215640">
              <a:lnSpc>
                <a:spcPct val="100000"/>
              </a:lnSpc>
              <a:buClr>
                <a:srgbClr val="000000"/>
              </a:buClr>
              <a:buFont typeface="Arial"/>
              <a:buChar char="•"/>
            </a:pPr>
            <a:r>
              <a:rPr lang="en-US" sz="4000" spc="-1" strike="noStrike">
                <a:solidFill>
                  <a:srgbClr val="000000"/>
                </a:solidFill>
                <a:uFill>
                  <a:solidFill>
                    <a:srgbClr val="ffffff"/>
                  </a:solidFill>
                </a:uFill>
                <a:latin typeface="Trebuchet MS"/>
                <a:ea typeface="DejaVu Sans"/>
              </a:rPr>
              <a:t>Open source software</a:t>
            </a:r>
            <a:endParaRPr lang="en-US" sz="1800" spc="-1" strike="noStrike">
              <a:solidFill>
                <a:srgbClr val="000000"/>
              </a:solidFill>
              <a:uFill>
                <a:solidFill>
                  <a:srgbClr val="ffffff"/>
                </a:solidFill>
              </a:uFill>
              <a:latin typeface="Arial"/>
            </a:endParaRPr>
          </a:p>
          <a:p>
            <a:pPr marL="216000" indent="-215640">
              <a:lnSpc>
                <a:spcPct val="100000"/>
              </a:lnSpc>
              <a:buClr>
                <a:srgbClr val="000000"/>
              </a:buClr>
              <a:buFont typeface="Arial"/>
              <a:buChar char="•"/>
            </a:pPr>
            <a:r>
              <a:rPr lang="en-US" sz="4000" spc="-1" strike="noStrike">
                <a:solidFill>
                  <a:srgbClr val="000000"/>
                </a:solidFill>
                <a:uFill>
                  <a:solidFill>
                    <a:srgbClr val="ffffff"/>
                  </a:solidFill>
                </a:uFill>
                <a:latin typeface="Trebuchet MS"/>
                <a:ea typeface="DejaVu Sans"/>
              </a:rPr>
              <a:t>Inexpensive, easy to use, extensible</a:t>
            </a:r>
            <a:endParaRPr lang="en-US" sz="1800" spc="-1" strike="noStrike">
              <a:solidFill>
                <a:srgbClr val="000000"/>
              </a:solidFill>
              <a:uFill>
                <a:solidFill>
                  <a:srgbClr val="ffffff"/>
                </a:solidFill>
              </a:uFill>
              <a:latin typeface="Arial"/>
            </a:endParaRPr>
          </a:p>
        </p:txBody>
      </p:sp>
      <p:sp>
        <p:nvSpPr>
          <p:cNvPr id="67" name="CustomShape 13"/>
          <p:cNvSpPr/>
          <p:nvPr/>
        </p:nvSpPr>
        <p:spPr>
          <a:xfrm>
            <a:off x="22198320" y="31230720"/>
            <a:ext cx="9068760" cy="515880"/>
          </a:xfrm>
          <a:prstGeom prst="rect">
            <a:avLst/>
          </a:prstGeom>
          <a:noFill/>
          <a:ln>
            <a:noFill/>
          </a:ln>
        </p:spPr>
        <p:style>
          <a:lnRef idx="0"/>
          <a:fillRef idx="0"/>
          <a:effectRef idx="0"/>
          <a:fontRef idx="minor"/>
        </p:style>
        <p:txBody>
          <a:bodyPr lIns="90000" rIns="90000" tIns="45000" bIns="45000"/>
          <a:p>
            <a:pPr>
              <a:lnSpc>
                <a:spcPct val="100000"/>
              </a:lnSpc>
            </a:pPr>
            <a:r>
              <a:rPr i="1" lang="en-US" sz="2800" spc="-1" strike="noStrike">
                <a:solidFill>
                  <a:srgbClr val="000000"/>
                </a:solidFill>
                <a:uFill>
                  <a:solidFill>
                    <a:srgbClr val="ffffff"/>
                  </a:solidFill>
                </a:uFill>
                <a:latin typeface="Trebuchet MS"/>
                <a:ea typeface="DejaVu Sans"/>
              </a:rPr>
              <a:t>User Interface</a:t>
            </a:r>
            <a:endParaRPr lang="en-US" sz="1800" spc="-1" strike="noStrike">
              <a:solidFill>
                <a:srgbClr val="000000"/>
              </a:solidFill>
              <a:uFill>
                <a:solidFill>
                  <a:srgbClr val="ffffff"/>
                </a:solidFill>
              </a:uFill>
              <a:latin typeface="Arial"/>
            </a:endParaRPr>
          </a:p>
        </p:txBody>
      </p:sp>
      <p:sp>
        <p:nvSpPr>
          <p:cNvPr id="68" name="CustomShape 14"/>
          <p:cNvSpPr/>
          <p:nvPr/>
        </p:nvSpPr>
        <p:spPr>
          <a:xfrm>
            <a:off x="33261120" y="9236880"/>
            <a:ext cx="10286280" cy="7221600"/>
          </a:xfrm>
          <a:prstGeom prst="rect">
            <a:avLst/>
          </a:prstGeom>
          <a:noFill/>
          <a:ln>
            <a:noFill/>
          </a:ln>
        </p:spPr>
        <p:style>
          <a:lnRef idx="0"/>
          <a:fillRef idx="0"/>
          <a:effectRef idx="0"/>
          <a:fontRef idx="minor"/>
        </p:style>
        <p:txBody>
          <a:bodyPr lIns="90000" rIns="90000" tIns="45000" bIns="45000"/>
          <a:p>
            <a:pPr>
              <a:lnSpc>
                <a:spcPct val="100000"/>
              </a:lnSpc>
            </a:pPr>
            <a:r>
              <a:rPr lang="en-US" sz="3600" spc="-1" strike="noStrike">
                <a:solidFill>
                  <a:srgbClr val="000000"/>
                </a:solidFill>
                <a:uFill>
                  <a:solidFill>
                    <a:srgbClr val="ffffff"/>
                  </a:solidFill>
                </a:uFill>
                <a:latin typeface="Trebuchet MS"/>
                <a:ea typeface="DejaVu Sans"/>
              </a:rPr>
              <a:t>TEAM MEMBERS</a:t>
            </a:r>
            <a:endParaRPr lang="en-US" sz="1800" spc="-1" strike="noStrike">
              <a:solidFill>
                <a:srgbClr val="000000"/>
              </a:solidFill>
              <a:uFill>
                <a:solidFill>
                  <a:srgbClr val="ffffff"/>
                </a:solidFill>
              </a:uFill>
              <a:latin typeface="Arial"/>
            </a:endParaRPr>
          </a:p>
          <a:p>
            <a:pPr>
              <a:lnSpc>
                <a:spcPct val="100000"/>
              </a:lnSpc>
            </a:pPr>
            <a:r>
              <a:rPr lang="en-US" sz="3600" spc="-1" strike="noStrike">
                <a:solidFill>
                  <a:srgbClr val="000000"/>
                </a:solidFill>
                <a:uFill>
                  <a:solidFill>
                    <a:srgbClr val="ffffff"/>
                  </a:solidFill>
                </a:uFill>
                <a:latin typeface="Trebuchet MS"/>
                <a:ea typeface="DejaVu Sans"/>
              </a:rPr>
              <a:t>Malcolm Diller (dillerm@oregonstate.edu)</a:t>
            </a:r>
            <a:endParaRPr lang="en-US" sz="1800" spc="-1" strike="noStrike">
              <a:solidFill>
                <a:srgbClr val="000000"/>
              </a:solidFill>
              <a:uFill>
                <a:solidFill>
                  <a:srgbClr val="ffffff"/>
                </a:solidFill>
              </a:uFill>
              <a:latin typeface="Arial"/>
            </a:endParaRPr>
          </a:p>
          <a:p>
            <a:pPr>
              <a:lnSpc>
                <a:spcPct val="100000"/>
              </a:lnSpc>
            </a:pPr>
            <a:r>
              <a:rPr lang="en-US" sz="3600" spc="-1" strike="noStrike">
                <a:solidFill>
                  <a:srgbClr val="000000"/>
                </a:solidFill>
                <a:uFill>
                  <a:solidFill>
                    <a:srgbClr val="ffffff"/>
                  </a:solidFill>
                </a:uFill>
                <a:latin typeface="Trebuchet MS"/>
                <a:ea typeface="DejaVu Sans"/>
              </a:rPr>
              <a:t>Sean Rettig (rettigs@oregonstate.edu)</a:t>
            </a:r>
            <a:endParaRPr lang="en-US" sz="1800" spc="-1" strike="noStrike">
              <a:solidFill>
                <a:srgbClr val="000000"/>
              </a:solidFill>
              <a:uFill>
                <a:solidFill>
                  <a:srgbClr val="ffffff"/>
                </a:solidFill>
              </a:uFill>
              <a:latin typeface="Arial"/>
            </a:endParaRPr>
          </a:p>
          <a:p>
            <a:pPr>
              <a:lnSpc>
                <a:spcPct val="100000"/>
              </a:lnSpc>
            </a:pPr>
            <a:r>
              <a:rPr lang="en-US" sz="3600" spc="-1" strike="noStrike">
                <a:solidFill>
                  <a:srgbClr val="000000"/>
                </a:solidFill>
                <a:uFill>
                  <a:solidFill>
                    <a:srgbClr val="ffffff"/>
                  </a:solidFill>
                </a:uFill>
                <a:latin typeface="Trebuchet MS"/>
                <a:ea typeface="DejaVu Sans"/>
              </a:rPr>
              <a:t>Evan Steele (steelee@oregonstate.edu)</a:t>
            </a:r>
            <a:endParaRPr lang="en-US" sz="1800" spc="-1" strike="noStrike">
              <a:solidFill>
                <a:srgbClr val="000000"/>
              </a:solidFill>
              <a:uFill>
                <a:solidFill>
                  <a:srgbClr val="ffffff"/>
                </a:solidFill>
              </a:uFill>
              <a:latin typeface="Arial"/>
            </a:endParaRPr>
          </a:p>
          <a:p>
            <a:pPr>
              <a:lnSpc>
                <a:spcPct val="100000"/>
              </a:lnSpc>
            </a:pPr>
            <a:endParaRPr lang="en-US" sz="1800" spc="-1" strike="noStrike">
              <a:solidFill>
                <a:srgbClr val="000000"/>
              </a:solidFill>
              <a:uFill>
                <a:solidFill>
                  <a:srgbClr val="ffffff"/>
                </a:solidFill>
              </a:uFill>
              <a:latin typeface="Arial"/>
            </a:endParaRPr>
          </a:p>
          <a:p>
            <a:pPr>
              <a:lnSpc>
                <a:spcPct val="100000"/>
              </a:lnSpc>
            </a:pPr>
            <a:r>
              <a:rPr lang="en-US" sz="3600" spc="-1" strike="noStrike">
                <a:solidFill>
                  <a:srgbClr val="000000"/>
                </a:solidFill>
                <a:uFill>
                  <a:solidFill>
                    <a:srgbClr val="ffffff"/>
                  </a:solidFill>
                </a:uFill>
                <a:latin typeface="Trebuchet MS"/>
                <a:ea typeface="DejaVu Sans"/>
              </a:rPr>
              <a:t>PROJECT ADVISOR</a:t>
            </a:r>
            <a:endParaRPr lang="en-US" sz="1800" spc="-1" strike="noStrike">
              <a:solidFill>
                <a:srgbClr val="000000"/>
              </a:solidFill>
              <a:uFill>
                <a:solidFill>
                  <a:srgbClr val="ffffff"/>
                </a:solidFill>
              </a:uFill>
              <a:latin typeface="Arial"/>
            </a:endParaRPr>
          </a:p>
          <a:p>
            <a:pPr>
              <a:lnSpc>
                <a:spcPct val="100000"/>
              </a:lnSpc>
            </a:pPr>
            <a:r>
              <a:rPr lang="en-US" sz="3600" spc="-1" strike="noStrike">
                <a:solidFill>
                  <a:srgbClr val="000000"/>
                </a:solidFill>
                <a:uFill>
                  <a:solidFill>
                    <a:srgbClr val="ffffff"/>
                  </a:solidFill>
                </a:uFill>
                <a:latin typeface="Trebuchet MS"/>
                <a:ea typeface="DejaVu Sans"/>
              </a:rPr>
              <a:t>Victor Hsu (hsuv@oregonstate.edu)</a:t>
            </a:r>
            <a:endParaRPr lang="en-US" sz="1800" spc="-1" strike="noStrike">
              <a:solidFill>
                <a:srgbClr val="000000"/>
              </a:solidFill>
              <a:uFill>
                <a:solidFill>
                  <a:srgbClr val="ffffff"/>
                </a:solidFill>
              </a:uFill>
              <a:latin typeface="Arial"/>
            </a:endParaRPr>
          </a:p>
          <a:p>
            <a:pPr>
              <a:lnSpc>
                <a:spcPct val="100000"/>
              </a:lnSpc>
            </a:pPr>
            <a:endParaRPr lang="en-US" sz="1800" spc="-1" strike="noStrike">
              <a:solidFill>
                <a:srgbClr val="000000"/>
              </a:solidFill>
              <a:uFill>
                <a:solidFill>
                  <a:srgbClr val="ffffff"/>
                </a:solidFill>
              </a:uFill>
              <a:latin typeface="Arial"/>
            </a:endParaRPr>
          </a:p>
          <a:p>
            <a:pPr>
              <a:lnSpc>
                <a:spcPct val="100000"/>
              </a:lnSpc>
            </a:pPr>
            <a:r>
              <a:rPr lang="en-US" sz="3600" spc="-1" strike="noStrike">
                <a:solidFill>
                  <a:srgbClr val="000000"/>
                </a:solidFill>
                <a:uFill>
                  <a:solidFill>
                    <a:srgbClr val="ffffff"/>
                  </a:solidFill>
                </a:uFill>
                <a:latin typeface="Trebuchet MS"/>
                <a:ea typeface="DejaVu Sans"/>
              </a:rPr>
              <a:t>PROJECT SPONSOR</a:t>
            </a:r>
            <a:endParaRPr lang="en-US" sz="1800" spc="-1" strike="noStrike">
              <a:solidFill>
                <a:srgbClr val="000000"/>
              </a:solidFill>
              <a:uFill>
                <a:solidFill>
                  <a:srgbClr val="ffffff"/>
                </a:solidFill>
              </a:uFill>
              <a:latin typeface="Arial"/>
            </a:endParaRPr>
          </a:p>
          <a:p>
            <a:pPr>
              <a:lnSpc>
                <a:spcPct val="100000"/>
              </a:lnSpc>
            </a:pPr>
            <a:r>
              <a:rPr lang="en-US" sz="3600" spc="-1" strike="noStrike">
                <a:solidFill>
                  <a:srgbClr val="000000"/>
                </a:solidFill>
                <a:uFill>
                  <a:solidFill>
                    <a:srgbClr val="ffffff"/>
                  </a:solidFill>
                </a:uFill>
                <a:latin typeface="Trebuchet MS"/>
                <a:ea typeface="DejaVu Sans"/>
              </a:rPr>
              <a:t>OSU</a:t>
            </a:r>
            <a:endParaRPr lang="en-US" sz="1800" spc="-1" strike="noStrike">
              <a:solidFill>
                <a:srgbClr val="000000"/>
              </a:solidFill>
              <a:uFill>
                <a:solidFill>
                  <a:srgbClr val="ffffff"/>
                </a:solidFill>
              </a:uFill>
              <a:latin typeface="Arial"/>
            </a:endParaRPr>
          </a:p>
        </p:txBody>
      </p:sp>
      <p:sp>
        <p:nvSpPr>
          <p:cNvPr id="69" name="CustomShape 15"/>
          <p:cNvSpPr/>
          <p:nvPr/>
        </p:nvSpPr>
        <p:spPr>
          <a:xfrm>
            <a:off x="33977520" y="16097040"/>
            <a:ext cx="8860320" cy="10675080"/>
          </a:xfrm>
          <a:prstGeom prst="rect">
            <a:avLst/>
          </a:prstGeom>
          <a:noFill/>
          <a:ln>
            <a:noFill/>
          </a:ln>
        </p:spPr>
        <p:style>
          <a:lnRef idx="0"/>
          <a:fillRef idx="0"/>
          <a:effectRef idx="0"/>
          <a:fontRef idx="minor"/>
        </p:style>
        <p:txBody>
          <a:bodyPr lIns="90000" rIns="90000" tIns="45000" bIns="45000"/>
          <a:p>
            <a:pPr>
              <a:lnSpc>
                <a:spcPct val="100000"/>
              </a:lnSpc>
            </a:pPr>
            <a:r>
              <a:rPr lang="en-US" sz="7200" spc="-1" strike="noStrike">
                <a:solidFill>
                  <a:srgbClr val="4a6a7e"/>
                </a:solidFill>
                <a:uFill>
                  <a:solidFill>
                    <a:srgbClr val="ffffff"/>
                  </a:solidFill>
                </a:uFill>
                <a:latin typeface="Trebuchet MS"/>
                <a:ea typeface="DejaVu Sans"/>
              </a:rPr>
              <a:t>Results and Recommendations</a:t>
            </a:r>
            <a:endParaRPr lang="en-US" sz="1800" spc="-1" strike="noStrike">
              <a:solidFill>
                <a:srgbClr val="000000"/>
              </a:solidFill>
              <a:uFill>
                <a:solidFill>
                  <a:srgbClr val="ffffff"/>
                </a:solidFill>
              </a:uFill>
              <a:latin typeface="Arial"/>
            </a:endParaRPr>
          </a:p>
          <a:p>
            <a:pPr>
              <a:lnSpc>
                <a:spcPct val="100000"/>
              </a:lnSpc>
            </a:pPr>
            <a:r>
              <a:rPr lang="en-US" sz="4000" spc="-1" strike="noStrike">
                <a:solidFill>
                  <a:srgbClr val="000000"/>
                </a:solidFill>
                <a:uFill>
                  <a:solidFill>
                    <a:srgbClr val="ffffff"/>
                  </a:solidFill>
                </a:uFill>
                <a:latin typeface="Trebuchet MS"/>
                <a:ea typeface="DejaVu Sans"/>
              </a:rPr>
              <a:t>Much of the testing required integration tests in order to verify that the lights, plug nodes, control node, and user interface interact together correctly.</a:t>
            </a:r>
            <a:endParaRPr lang="en-US" sz="1800" spc="-1" strike="noStrike">
              <a:solidFill>
                <a:srgbClr val="000000"/>
              </a:solidFill>
              <a:uFill>
                <a:solidFill>
                  <a:srgbClr val="ffffff"/>
                </a:solidFill>
              </a:uFill>
              <a:latin typeface="Arial"/>
            </a:endParaRPr>
          </a:p>
          <a:p>
            <a:pPr>
              <a:lnSpc>
                <a:spcPct val="100000"/>
              </a:lnSpc>
            </a:pPr>
            <a:endParaRPr lang="en-US" sz="1800" spc="-1" strike="noStrike">
              <a:solidFill>
                <a:srgbClr val="000000"/>
              </a:solidFill>
              <a:uFill>
                <a:solidFill>
                  <a:srgbClr val="ffffff"/>
                </a:solidFill>
              </a:uFill>
              <a:latin typeface="Arial"/>
            </a:endParaRPr>
          </a:p>
          <a:p>
            <a:pPr>
              <a:lnSpc>
                <a:spcPct val="100000"/>
              </a:lnSpc>
            </a:pPr>
            <a:r>
              <a:rPr lang="en-US" sz="4000" spc="-1" strike="noStrike">
                <a:solidFill>
                  <a:srgbClr val="000000"/>
                </a:solidFill>
                <a:uFill>
                  <a:solidFill>
                    <a:srgbClr val="ffffff"/>
                  </a:solidFill>
                </a:uFill>
                <a:latin typeface="Trebuchet MS"/>
                <a:ea typeface="DejaVu Sans"/>
              </a:rPr>
              <a:t>We tested our system's capabilities to handle long distance communication, large amounts of clients, and any interference from other nearby systems.</a:t>
            </a:r>
            <a:endParaRPr lang="en-US" sz="1800" spc="-1" strike="noStrike">
              <a:solidFill>
                <a:srgbClr val="000000"/>
              </a:solidFill>
              <a:uFill>
                <a:solidFill>
                  <a:srgbClr val="ffffff"/>
                </a:solidFill>
              </a:uFill>
              <a:latin typeface="Arial"/>
            </a:endParaRPr>
          </a:p>
          <a:p>
            <a:pPr>
              <a:lnSpc>
                <a:spcPct val="100000"/>
              </a:lnSpc>
            </a:pPr>
            <a:endParaRPr lang="en-US" sz="1800" spc="-1" strike="noStrike">
              <a:solidFill>
                <a:srgbClr val="000000"/>
              </a:solidFill>
              <a:uFill>
                <a:solidFill>
                  <a:srgbClr val="ffffff"/>
                </a:solidFill>
              </a:uFill>
              <a:latin typeface="Arial"/>
            </a:endParaRPr>
          </a:p>
          <a:p>
            <a:pPr>
              <a:lnSpc>
                <a:spcPct val="100000"/>
              </a:lnSpc>
            </a:pPr>
            <a:r>
              <a:rPr lang="en-US" sz="4000" spc="-1" strike="noStrike">
                <a:solidFill>
                  <a:srgbClr val="000000"/>
                </a:solidFill>
                <a:uFill>
                  <a:solidFill>
                    <a:srgbClr val="ffffff"/>
                  </a:solidFill>
                </a:uFill>
                <a:latin typeface="Trebuchet MS"/>
                <a:ea typeface="DejaVu Sans"/>
              </a:rPr>
              <a:t>Our work has resulted in a low-cost way to implement home automation for lighting systems.</a:t>
            </a:r>
            <a:endParaRPr lang="en-US" sz="1800" spc="-1" strike="noStrike">
              <a:solidFill>
                <a:srgbClr val="000000"/>
              </a:solidFill>
              <a:uFill>
                <a:solidFill>
                  <a:srgbClr val="ffffff"/>
                </a:solidFill>
              </a:uFill>
              <a:latin typeface="Arial"/>
            </a:endParaRPr>
          </a:p>
        </p:txBody>
      </p:sp>
      <p:pic>
        <p:nvPicPr>
          <p:cNvPr id="70" name="" descr=""/>
          <p:cNvPicPr/>
          <p:nvPr/>
        </p:nvPicPr>
        <p:blipFill>
          <a:blip r:embed="rId1"/>
          <a:stretch/>
        </p:blipFill>
        <p:spPr>
          <a:xfrm>
            <a:off x="38410920" y="13206960"/>
            <a:ext cx="1707480" cy="1765440"/>
          </a:xfrm>
          <a:prstGeom prst="rect">
            <a:avLst/>
          </a:prstGeom>
          <a:ln>
            <a:noFill/>
          </a:ln>
        </p:spPr>
      </p:pic>
      <p:pic>
        <p:nvPicPr>
          <p:cNvPr id="71" name="" descr=""/>
          <p:cNvPicPr/>
          <p:nvPr/>
        </p:nvPicPr>
        <p:blipFill>
          <a:blip r:embed="rId2"/>
          <a:stretch/>
        </p:blipFill>
        <p:spPr>
          <a:xfrm>
            <a:off x="34964280" y="5128920"/>
            <a:ext cx="7222680" cy="3703320"/>
          </a:xfrm>
          <a:prstGeom prst="rect">
            <a:avLst/>
          </a:prstGeom>
          <a:ln>
            <a:noFill/>
          </a:ln>
        </p:spPr>
      </p:pic>
      <p:pic>
        <p:nvPicPr>
          <p:cNvPr id="72" name="" descr=""/>
          <p:cNvPicPr/>
          <p:nvPr/>
        </p:nvPicPr>
        <p:blipFill>
          <a:blip r:embed="rId3"/>
          <a:stretch/>
        </p:blipFill>
        <p:spPr>
          <a:xfrm>
            <a:off x="12115800" y="6286320"/>
            <a:ext cx="8820000" cy="4761720"/>
          </a:xfrm>
          <a:prstGeom prst="rect">
            <a:avLst/>
          </a:prstGeom>
          <a:ln>
            <a:noFill/>
          </a:ln>
        </p:spPr>
      </p:pic>
      <p:pic>
        <p:nvPicPr>
          <p:cNvPr id="73" name="" descr=""/>
          <p:cNvPicPr/>
          <p:nvPr/>
        </p:nvPicPr>
        <p:blipFill>
          <a:blip r:embed="rId4"/>
          <a:stretch/>
        </p:blipFill>
        <p:spPr>
          <a:xfrm>
            <a:off x="1009080" y="26517600"/>
            <a:ext cx="9076320" cy="5104440"/>
          </a:xfrm>
          <a:prstGeom prst="rect">
            <a:avLst/>
          </a:prstGeom>
          <a:ln>
            <a:noFill/>
          </a:ln>
        </p:spPr>
      </p:pic>
      <p:sp>
        <p:nvSpPr>
          <p:cNvPr id="74" name="CustomShape 16"/>
          <p:cNvSpPr/>
          <p:nvPr/>
        </p:nvSpPr>
        <p:spPr>
          <a:xfrm>
            <a:off x="11887200" y="11700720"/>
            <a:ext cx="9068760" cy="515880"/>
          </a:xfrm>
          <a:prstGeom prst="rect">
            <a:avLst/>
          </a:prstGeom>
          <a:noFill/>
          <a:ln>
            <a:noFill/>
          </a:ln>
        </p:spPr>
        <p:style>
          <a:lnRef idx="0"/>
          <a:fillRef idx="0"/>
          <a:effectRef idx="0"/>
          <a:fontRef idx="minor"/>
        </p:style>
        <p:txBody>
          <a:bodyPr lIns="90000" rIns="90000" tIns="45000" bIns="45000"/>
          <a:p>
            <a:pPr>
              <a:lnSpc>
                <a:spcPct val="100000"/>
              </a:lnSpc>
            </a:pPr>
            <a:r>
              <a:rPr i="1" lang="en-US" sz="2800" spc="-1" strike="noStrike">
                <a:solidFill>
                  <a:srgbClr val="000000"/>
                </a:solidFill>
                <a:uFill>
                  <a:solidFill>
                    <a:srgbClr val="ffffff"/>
                  </a:solidFill>
                </a:uFill>
                <a:latin typeface="Trebuchet MS"/>
                <a:ea typeface="DejaVu Sans"/>
              </a:rPr>
              <a:t>Touchscreen on Raspberry Pi (control unit)</a:t>
            </a:r>
            <a:endParaRPr lang="en-US" sz="1800" spc="-1" strike="noStrike">
              <a:solidFill>
                <a:srgbClr val="000000"/>
              </a:solidFill>
              <a:uFill>
                <a:solidFill>
                  <a:srgbClr val="ffffff"/>
                </a:solidFill>
              </a:uFill>
              <a:latin typeface="Arial"/>
            </a:endParaRPr>
          </a:p>
        </p:txBody>
      </p:sp>
      <p:pic>
        <p:nvPicPr>
          <p:cNvPr id="75" name="" descr=""/>
          <p:cNvPicPr/>
          <p:nvPr/>
        </p:nvPicPr>
        <p:blipFill>
          <a:blip r:embed="rId5"/>
          <a:stretch/>
        </p:blipFill>
        <p:spPr>
          <a:xfrm>
            <a:off x="23110560" y="18379440"/>
            <a:ext cx="8061120" cy="12238920"/>
          </a:xfrm>
          <a:prstGeom prst="rect">
            <a:avLst/>
          </a:prstGeom>
          <a:ln>
            <a:noFill/>
          </a:ln>
        </p:spPr>
      </p:pic>
    </p:spTree>
  </p:cSld>
  <p:timing>
    <p:tnLst>
      <p:par>
        <p:cTn id="1" dur="indefinite" restart="never" nodeType="tmRoot">
          <p:childTnLst>
            <p:seq>
              <p:cTn id="2"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otalTime>41</TotalTime>
  <Application>LibreOffice/5.0.5.2$Linux_X86_64 LibreOffice_project/00m0$Build-2</Applicat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language>en-US</dc:language>
  <dcterms:modified xsi:type="dcterms:W3CDTF">2016-03-07T18:20:27Z</dcterms:modified>
  <cp:revision>10</cp:revision>
</cp:coreProperties>
</file>